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4"/>
  </p:sldMasterIdLst>
  <p:notesMasterIdLst>
    <p:notesMasterId r:id="rId43"/>
  </p:notesMasterIdLst>
  <p:sldIdLst>
    <p:sldId id="383" r:id="rId5"/>
    <p:sldId id="390" r:id="rId6"/>
    <p:sldId id="384" r:id="rId7"/>
    <p:sldId id="280" r:id="rId8"/>
    <p:sldId id="350" r:id="rId9"/>
    <p:sldId id="361" r:id="rId10"/>
    <p:sldId id="357" r:id="rId11"/>
    <p:sldId id="385" r:id="rId12"/>
    <p:sldId id="393" r:id="rId13"/>
    <p:sldId id="414" r:id="rId14"/>
    <p:sldId id="394" r:id="rId15"/>
    <p:sldId id="386" r:id="rId16"/>
    <p:sldId id="395" r:id="rId17"/>
    <p:sldId id="396" r:id="rId18"/>
    <p:sldId id="387" r:id="rId19"/>
    <p:sldId id="397" r:id="rId20"/>
    <p:sldId id="398" r:id="rId21"/>
    <p:sldId id="399" r:id="rId22"/>
    <p:sldId id="400" r:id="rId23"/>
    <p:sldId id="401" r:id="rId24"/>
    <p:sldId id="423" r:id="rId25"/>
    <p:sldId id="362" r:id="rId26"/>
    <p:sldId id="402" r:id="rId27"/>
    <p:sldId id="403" r:id="rId28"/>
    <p:sldId id="415" r:id="rId29"/>
    <p:sldId id="404" r:id="rId30"/>
    <p:sldId id="405" r:id="rId31"/>
    <p:sldId id="416" r:id="rId32"/>
    <p:sldId id="406" r:id="rId33"/>
    <p:sldId id="407" r:id="rId34"/>
    <p:sldId id="408" r:id="rId35"/>
    <p:sldId id="409" r:id="rId36"/>
    <p:sldId id="410" r:id="rId37"/>
    <p:sldId id="411" r:id="rId38"/>
    <p:sldId id="412" r:id="rId39"/>
    <p:sldId id="388" r:id="rId40"/>
    <p:sldId id="413" r:id="rId41"/>
    <p:sldId id="391" r:id="rId42"/>
  </p:sldIdLst>
  <p:sldSz cx="12192000" cy="6858000"/>
  <p:notesSz cx="9296400" cy="7010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jDf2BpR+h2sQcCVx3rYcGR3ooy8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DeHart" initials="SPD" lastIdx="5" clrIdx="0">
    <p:extLst>
      <p:ext uri="{19B8F6BF-5375-455C-9EA6-DF929625EA0E}">
        <p15:presenceInfo xmlns:p15="http://schemas.microsoft.com/office/powerpoint/2012/main" userId="Stephanie DeHart" providerId="None"/>
      </p:ext>
    </p:extLst>
  </p:cmAuthor>
  <p:cmAuthor id="2" name="Guthrie, Adeline" initials="GA" lastIdx="17" clrIdx="1">
    <p:extLst>
      <p:ext uri="{19B8F6BF-5375-455C-9EA6-DF929625EA0E}">
        <p15:presenceInfo xmlns:p15="http://schemas.microsoft.com/office/powerpoint/2012/main" userId="S::apguthrie@vt.edu::de09b47b-9c19-4629-83bb-089fd78674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0076" autoAdjust="0"/>
  </p:normalViewPr>
  <p:slideViewPr>
    <p:cSldViewPr snapToGrid="0">
      <p:cViewPr varScale="1">
        <p:scale>
          <a:sx n="76" d="100"/>
          <a:sy n="76" d="100"/>
        </p:scale>
        <p:origin x="91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Hart, Stephanie" userId="69486e51-f5a3-47fa-a1e8-d600d3da159f" providerId="ADAL" clId="{6229D511-59EF-413D-B1AD-6527F152E135}"/>
    <pc:docChg chg="undo custSel addSld delSld modSld sldOrd modMainMaster">
      <pc:chgData name="DeHart, Stephanie" userId="69486e51-f5a3-47fa-a1e8-d600d3da159f" providerId="ADAL" clId="{6229D511-59EF-413D-B1AD-6527F152E135}" dt="2025-05-21T17:06:37.776" v="1948" actId="1037"/>
      <pc:docMkLst>
        <pc:docMk/>
      </pc:docMkLst>
      <pc:sldChg chg="modSp del mod">
        <pc:chgData name="DeHart, Stephanie" userId="69486e51-f5a3-47fa-a1e8-d600d3da159f" providerId="ADAL" clId="{6229D511-59EF-413D-B1AD-6527F152E135}" dt="2025-05-21T14:00:34.613" v="368" actId="47"/>
        <pc:sldMkLst>
          <pc:docMk/>
          <pc:sldMk cId="0" sldId="258"/>
        </pc:sldMkLst>
        <pc:spChg chg="mod">
          <ac:chgData name="DeHart, Stephanie" userId="69486e51-f5a3-47fa-a1e8-d600d3da159f" providerId="ADAL" clId="{6229D511-59EF-413D-B1AD-6527F152E135}" dt="2025-05-21T13:47:10.674" v="11"/>
          <ac:spMkLst>
            <pc:docMk/>
            <pc:sldMk cId="0" sldId="258"/>
            <ac:spMk id="5" creationId="{8DCD3BA1-5E81-4C61-A987-724363F3033B}"/>
          </ac:spMkLst>
        </pc:spChg>
        <pc:spChg chg="mod">
          <ac:chgData name="DeHart, Stephanie" userId="69486e51-f5a3-47fa-a1e8-d600d3da159f" providerId="ADAL" clId="{6229D511-59EF-413D-B1AD-6527F152E135}" dt="2025-05-21T13:47:10.770" v="12" actId="27636"/>
          <ac:spMkLst>
            <pc:docMk/>
            <pc:sldMk cId="0" sldId="258"/>
            <ac:spMk id="113" creationId="{00000000-0000-0000-0000-000000000000}"/>
          </ac:spMkLst>
        </pc:spChg>
        <pc:picChg chg="mod">
          <ac:chgData name="DeHart, Stephanie" userId="69486e51-f5a3-47fa-a1e8-d600d3da159f" providerId="ADAL" clId="{6229D511-59EF-413D-B1AD-6527F152E135}" dt="2025-05-21T13:59:25.348" v="337" actId="1076"/>
          <ac:picMkLst>
            <pc:docMk/>
            <pc:sldMk cId="0" sldId="258"/>
            <ac:picMk id="116" creationId="{00000000-0000-0000-0000-000000000000}"/>
          </ac:picMkLst>
        </pc:picChg>
      </pc:sldChg>
      <pc:sldChg chg="modSp del modNotesTx">
        <pc:chgData name="DeHart, Stephanie" userId="69486e51-f5a3-47fa-a1e8-d600d3da159f" providerId="ADAL" clId="{6229D511-59EF-413D-B1AD-6527F152E135}" dt="2025-05-21T14:06:02.649" v="509" actId="47"/>
        <pc:sldMkLst>
          <pc:docMk/>
          <pc:sldMk cId="0" sldId="259"/>
        </pc:sldMkLst>
        <pc:spChg chg="mod">
          <ac:chgData name="DeHart, Stephanie" userId="69486e51-f5a3-47fa-a1e8-d600d3da159f" providerId="ADAL" clId="{6229D511-59EF-413D-B1AD-6527F152E135}" dt="2025-05-21T13:47:10.674" v="11"/>
          <ac:spMkLst>
            <pc:docMk/>
            <pc:sldMk cId="0" sldId="259"/>
            <ac:spMk id="121" creationId="{00000000-0000-0000-0000-000000000000}"/>
          </ac:spMkLst>
        </pc:spChg>
      </pc:sldChg>
      <pc:sldChg chg="addSp delSp modSp del mod modClrScheme chgLayout">
        <pc:chgData name="DeHart, Stephanie" userId="69486e51-f5a3-47fa-a1e8-d600d3da159f" providerId="ADAL" clId="{6229D511-59EF-413D-B1AD-6527F152E135}" dt="2025-05-21T14:31:03.855" v="662" actId="47"/>
        <pc:sldMkLst>
          <pc:docMk/>
          <pc:sldMk cId="0" sldId="260"/>
        </pc:sldMkLst>
        <pc:spChg chg="add del mod ord">
          <ac:chgData name="DeHart, Stephanie" userId="69486e51-f5a3-47fa-a1e8-d600d3da159f" providerId="ADAL" clId="{6229D511-59EF-413D-B1AD-6527F152E135}" dt="2025-05-21T14:28:07.159" v="601" actId="700"/>
          <ac:spMkLst>
            <pc:docMk/>
            <pc:sldMk cId="0" sldId="260"/>
            <ac:spMk id="3" creationId="{F86D0629-0B1E-4E2C-9551-A14FEBA73DE1}"/>
          </ac:spMkLst>
        </pc:spChg>
        <pc:spChg chg="add del mod ord">
          <ac:chgData name="DeHart, Stephanie" userId="69486e51-f5a3-47fa-a1e8-d600d3da159f" providerId="ADAL" clId="{6229D511-59EF-413D-B1AD-6527F152E135}" dt="2025-05-21T14:28:07.159" v="601" actId="700"/>
          <ac:spMkLst>
            <pc:docMk/>
            <pc:sldMk cId="0" sldId="260"/>
            <ac:spMk id="4" creationId="{EE42F119-4F47-45E9-BB7B-CEEC36B59EB9}"/>
          </ac:spMkLst>
        </pc:spChg>
        <pc:spChg chg="add del mod ord">
          <ac:chgData name="DeHart, Stephanie" userId="69486e51-f5a3-47fa-a1e8-d600d3da159f" providerId="ADAL" clId="{6229D511-59EF-413D-B1AD-6527F152E135}" dt="2025-05-21T14:28:07.159" v="601" actId="700"/>
          <ac:spMkLst>
            <pc:docMk/>
            <pc:sldMk cId="0" sldId="260"/>
            <ac:spMk id="5" creationId="{AB3A4465-E5F2-4428-A80F-5A5B8052B1C5}"/>
          </ac:spMkLst>
        </pc:spChg>
        <pc:spChg chg="del">
          <ac:chgData name="DeHart, Stephanie" userId="69486e51-f5a3-47fa-a1e8-d600d3da159f" providerId="ADAL" clId="{6229D511-59EF-413D-B1AD-6527F152E135}" dt="2025-05-21T14:27:53.999" v="598" actId="478"/>
          <ac:spMkLst>
            <pc:docMk/>
            <pc:sldMk cId="0" sldId="260"/>
            <ac:spMk id="136" creationId="{00000000-0000-0000-0000-000000000000}"/>
          </ac:spMkLst>
        </pc:spChg>
      </pc:sldChg>
      <pc:sldChg chg="modSp del">
        <pc:chgData name="DeHart, Stephanie" userId="69486e51-f5a3-47fa-a1e8-d600d3da159f" providerId="ADAL" clId="{6229D511-59EF-413D-B1AD-6527F152E135}" dt="2025-05-21T14:33:48.940" v="762" actId="47"/>
        <pc:sldMkLst>
          <pc:docMk/>
          <pc:sldMk cId="0" sldId="261"/>
        </pc:sldMkLst>
        <pc:spChg chg="mod">
          <ac:chgData name="DeHart, Stephanie" userId="69486e51-f5a3-47fa-a1e8-d600d3da159f" providerId="ADAL" clId="{6229D511-59EF-413D-B1AD-6527F152E135}" dt="2025-05-21T13:47:10.674" v="11"/>
          <ac:spMkLst>
            <pc:docMk/>
            <pc:sldMk cId="0" sldId="261"/>
            <ac:spMk id="147" creationId="{00000000-0000-0000-0000-000000000000}"/>
          </ac:spMkLst>
        </pc:spChg>
      </pc:sldChg>
      <pc:sldChg chg="modSp del">
        <pc:chgData name="DeHart, Stephanie" userId="69486e51-f5a3-47fa-a1e8-d600d3da159f" providerId="ADAL" clId="{6229D511-59EF-413D-B1AD-6527F152E135}" dt="2025-05-21T14:34:45.689" v="792" actId="47"/>
        <pc:sldMkLst>
          <pc:docMk/>
          <pc:sldMk cId="0" sldId="262"/>
        </pc:sldMkLst>
        <pc:spChg chg="mod">
          <ac:chgData name="DeHart, Stephanie" userId="69486e51-f5a3-47fa-a1e8-d600d3da159f" providerId="ADAL" clId="{6229D511-59EF-413D-B1AD-6527F152E135}" dt="2025-05-21T13:47:10.674" v="11"/>
          <ac:spMkLst>
            <pc:docMk/>
            <pc:sldMk cId="0" sldId="262"/>
            <ac:spMk id="155" creationId="{00000000-0000-0000-0000-000000000000}"/>
          </ac:spMkLst>
        </pc:spChg>
      </pc:sldChg>
      <pc:sldChg chg="modSp del mod">
        <pc:chgData name="DeHart, Stephanie" userId="69486e51-f5a3-47fa-a1e8-d600d3da159f" providerId="ADAL" clId="{6229D511-59EF-413D-B1AD-6527F152E135}" dt="2025-05-21T14:36:51.787" v="868" actId="47"/>
        <pc:sldMkLst>
          <pc:docMk/>
          <pc:sldMk cId="0" sldId="263"/>
        </pc:sldMkLst>
        <pc:spChg chg="mod">
          <ac:chgData name="DeHart, Stephanie" userId="69486e51-f5a3-47fa-a1e8-d600d3da159f" providerId="ADAL" clId="{6229D511-59EF-413D-B1AD-6527F152E135}" dt="2025-05-21T13:47:10.674" v="11"/>
          <ac:spMkLst>
            <pc:docMk/>
            <pc:sldMk cId="0" sldId="263"/>
            <ac:spMk id="2" creationId="{7264BA45-488A-43C1-B940-F7378F66A59E}"/>
          </ac:spMkLst>
        </pc:spChg>
        <pc:spChg chg="mod">
          <ac:chgData name="DeHart, Stephanie" userId="69486e51-f5a3-47fa-a1e8-d600d3da159f" providerId="ADAL" clId="{6229D511-59EF-413D-B1AD-6527F152E135}" dt="2025-05-21T13:47:10.782" v="14" actId="27636"/>
          <ac:spMkLst>
            <pc:docMk/>
            <pc:sldMk cId="0" sldId="263"/>
            <ac:spMk id="163" creationId="{00000000-0000-0000-0000-000000000000}"/>
          </ac:spMkLst>
        </pc:spChg>
      </pc:sldChg>
      <pc:sldChg chg="modSp del mod">
        <pc:chgData name="DeHart, Stephanie" userId="69486e51-f5a3-47fa-a1e8-d600d3da159f" providerId="ADAL" clId="{6229D511-59EF-413D-B1AD-6527F152E135}" dt="2025-05-21T14:39:57.707" v="1006" actId="47"/>
        <pc:sldMkLst>
          <pc:docMk/>
          <pc:sldMk cId="0" sldId="264"/>
        </pc:sldMkLst>
        <pc:spChg chg="mod">
          <ac:chgData name="DeHart, Stephanie" userId="69486e51-f5a3-47fa-a1e8-d600d3da159f" providerId="ADAL" clId="{6229D511-59EF-413D-B1AD-6527F152E135}" dt="2025-05-21T13:47:10.674" v="11"/>
          <ac:spMkLst>
            <pc:docMk/>
            <pc:sldMk cId="0" sldId="264"/>
            <ac:spMk id="2" creationId="{20B28709-8438-4FD3-9030-5548F8B9A264}"/>
          </ac:spMkLst>
        </pc:spChg>
        <pc:spChg chg="mod">
          <ac:chgData name="DeHart, Stephanie" userId="69486e51-f5a3-47fa-a1e8-d600d3da159f" providerId="ADAL" clId="{6229D511-59EF-413D-B1AD-6527F152E135}" dt="2025-05-21T13:47:10.782" v="15" actId="27636"/>
          <ac:spMkLst>
            <pc:docMk/>
            <pc:sldMk cId="0" sldId="264"/>
            <ac:spMk id="171" creationId="{00000000-0000-0000-0000-000000000000}"/>
          </ac:spMkLst>
        </pc:spChg>
      </pc:sldChg>
      <pc:sldChg chg="modSp del mod">
        <pc:chgData name="DeHart, Stephanie" userId="69486e51-f5a3-47fa-a1e8-d600d3da159f" providerId="ADAL" clId="{6229D511-59EF-413D-B1AD-6527F152E135}" dt="2025-05-21T14:43:52.828" v="1055" actId="47"/>
        <pc:sldMkLst>
          <pc:docMk/>
          <pc:sldMk cId="0" sldId="265"/>
        </pc:sldMkLst>
        <pc:spChg chg="mod">
          <ac:chgData name="DeHart, Stephanie" userId="69486e51-f5a3-47fa-a1e8-d600d3da159f" providerId="ADAL" clId="{6229D511-59EF-413D-B1AD-6527F152E135}" dt="2025-05-21T13:47:10.797" v="16" actId="27636"/>
          <ac:spMkLst>
            <pc:docMk/>
            <pc:sldMk cId="0" sldId="265"/>
            <ac:spMk id="2" creationId="{36692CE3-7FA2-4821-889A-FC145D916FE1}"/>
          </ac:spMkLst>
        </pc:spChg>
        <pc:spChg chg="mod">
          <ac:chgData name="DeHart, Stephanie" userId="69486e51-f5a3-47fa-a1e8-d600d3da159f" providerId="ADAL" clId="{6229D511-59EF-413D-B1AD-6527F152E135}" dt="2025-05-21T13:47:10.804" v="17" actId="27636"/>
          <ac:spMkLst>
            <pc:docMk/>
            <pc:sldMk cId="0" sldId="265"/>
            <ac:spMk id="182" creationId="{00000000-0000-0000-0000-000000000000}"/>
          </ac:spMkLst>
        </pc:spChg>
      </pc:sldChg>
      <pc:sldChg chg="modSp del mod">
        <pc:chgData name="DeHart, Stephanie" userId="69486e51-f5a3-47fa-a1e8-d600d3da159f" providerId="ADAL" clId="{6229D511-59EF-413D-B1AD-6527F152E135}" dt="2025-05-21T14:45:33.887" v="1138" actId="47"/>
        <pc:sldMkLst>
          <pc:docMk/>
          <pc:sldMk cId="0" sldId="266"/>
        </pc:sldMkLst>
        <pc:spChg chg="mod">
          <ac:chgData name="DeHart, Stephanie" userId="69486e51-f5a3-47fa-a1e8-d600d3da159f" providerId="ADAL" clId="{6229D511-59EF-413D-B1AD-6527F152E135}" dt="2025-05-21T13:47:10.674" v="11"/>
          <ac:spMkLst>
            <pc:docMk/>
            <pc:sldMk cId="0" sldId="266"/>
            <ac:spMk id="2" creationId="{80525DDD-17D0-471B-A4BC-F519F2C35B61}"/>
          </ac:spMkLst>
        </pc:spChg>
        <pc:spChg chg="mod">
          <ac:chgData name="DeHart, Stephanie" userId="69486e51-f5a3-47fa-a1e8-d600d3da159f" providerId="ADAL" clId="{6229D511-59EF-413D-B1AD-6527F152E135}" dt="2025-05-21T13:47:10.804" v="18" actId="27636"/>
          <ac:spMkLst>
            <pc:docMk/>
            <pc:sldMk cId="0" sldId="266"/>
            <ac:spMk id="189" creationId="{00000000-0000-0000-0000-000000000000}"/>
          </ac:spMkLst>
        </pc:spChg>
      </pc:sldChg>
      <pc:sldChg chg="modSp del mod">
        <pc:chgData name="DeHart, Stephanie" userId="69486e51-f5a3-47fa-a1e8-d600d3da159f" providerId="ADAL" clId="{6229D511-59EF-413D-B1AD-6527F152E135}" dt="2025-05-21T14:46:27.497" v="1207" actId="47"/>
        <pc:sldMkLst>
          <pc:docMk/>
          <pc:sldMk cId="0" sldId="267"/>
        </pc:sldMkLst>
        <pc:spChg chg="mod">
          <ac:chgData name="DeHart, Stephanie" userId="69486e51-f5a3-47fa-a1e8-d600d3da159f" providerId="ADAL" clId="{6229D511-59EF-413D-B1AD-6527F152E135}" dt="2025-05-21T13:47:10.674" v="11"/>
          <ac:spMkLst>
            <pc:docMk/>
            <pc:sldMk cId="0" sldId="267"/>
            <ac:spMk id="2" creationId="{EF6540FB-E709-4EF5-B60E-48BAB6328272}"/>
          </ac:spMkLst>
        </pc:spChg>
        <pc:spChg chg="mod">
          <ac:chgData name="DeHart, Stephanie" userId="69486e51-f5a3-47fa-a1e8-d600d3da159f" providerId="ADAL" clId="{6229D511-59EF-413D-B1AD-6527F152E135}" dt="2025-05-21T13:47:10.804" v="19" actId="27636"/>
          <ac:spMkLst>
            <pc:docMk/>
            <pc:sldMk cId="0" sldId="267"/>
            <ac:spMk id="217" creationId="{00000000-0000-0000-0000-000000000000}"/>
          </ac:spMkLst>
        </pc:spChg>
      </pc:sldChg>
      <pc:sldChg chg="modSp del mod">
        <pc:chgData name="DeHart, Stephanie" userId="69486e51-f5a3-47fa-a1e8-d600d3da159f" providerId="ADAL" clId="{6229D511-59EF-413D-B1AD-6527F152E135}" dt="2025-05-21T14:47:50.731" v="1273" actId="47"/>
        <pc:sldMkLst>
          <pc:docMk/>
          <pc:sldMk cId="0" sldId="268"/>
        </pc:sldMkLst>
        <pc:spChg chg="mod">
          <ac:chgData name="DeHart, Stephanie" userId="69486e51-f5a3-47fa-a1e8-d600d3da159f" providerId="ADAL" clId="{6229D511-59EF-413D-B1AD-6527F152E135}" dt="2025-05-21T13:47:10.674" v="11"/>
          <ac:spMkLst>
            <pc:docMk/>
            <pc:sldMk cId="0" sldId="268"/>
            <ac:spMk id="2" creationId="{5939CB10-BFA4-477E-9888-F2231AF1C2DF}"/>
          </ac:spMkLst>
        </pc:spChg>
        <pc:spChg chg="mod">
          <ac:chgData name="DeHart, Stephanie" userId="69486e51-f5a3-47fa-a1e8-d600d3da159f" providerId="ADAL" clId="{6229D511-59EF-413D-B1AD-6527F152E135}" dt="2025-05-21T13:47:10.814" v="20" actId="27636"/>
          <ac:spMkLst>
            <pc:docMk/>
            <pc:sldMk cId="0" sldId="268"/>
            <ac:spMk id="245" creationId="{00000000-0000-0000-0000-000000000000}"/>
          </ac:spMkLst>
        </pc:spChg>
      </pc:sldChg>
      <pc:sldChg chg="modSp del mod">
        <pc:chgData name="DeHart, Stephanie" userId="69486e51-f5a3-47fa-a1e8-d600d3da159f" providerId="ADAL" clId="{6229D511-59EF-413D-B1AD-6527F152E135}" dt="2025-05-21T14:48:31.556" v="1321" actId="47"/>
        <pc:sldMkLst>
          <pc:docMk/>
          <pc:sldMk cId="3522532893" sldId="272"/>
        </pc:sldMkLst>
        <pc:spChg chg="mod">
          <ac:chgData name="DeHart, Stephanie" userId="69486e51-f5a3-47fa-a1e8-d600d3da159f" providerId="ADAL" clId="{6229D511-59EF-413D-B1AD-6527F152E135}" dt="2025-05-21T13:47:10.674" v="11"/>
          <ac:spMkLst>
            <pc:docMk/>
            <pc:sldMk cId="3522532893" sldId="272"/>
            <ac:spMk id="3" creationId="{76EE7778-4C9A-486A-B699-6727CF3DBAE1}"/>
          </ac:spMkLst>
        </pc:spChg>
        <pc:spChg chg="mod">
          <ac:chgData name="DeHart, Stephanie" userId="69486e51-f5a3-47fa-a1e8-d600d3da159f" providerId="ADAL" clId="{6229D511-59EF-413D-B1AD-6527F152E135}" dt="2025-05-21T13:47:10.824" v="21" actId="27636"/>
          <ac:spMkLst>
            <pc:docMk/>
            <pc:sldMk cId="3522532893" sldId="272"/>
            <ac:spMk id="245" creationId="{00000000-0000-0000-0000-000000000000}"/>
          </ac:spMkLst>
        </pc:spChg>
      </pc:sldChg>
      <pc:sldChg chg="modSp del mod">
        <pc:chgData name="DeHart, Stephanie" userId="69486e51-f5a3-47fa-a1e8-d600d3da159f" providerId="ADAL" clId="{6229D511-59EF-413D-B1AD-6527F152E135}" dt="2025-05-21T14:49:42.693" v="1371" actId="47"/>
        <pc:sldMkLst>
          <pc:docMk/>
          <pc:sldMk cId="1745332627" sldId="273"/>
        </pc:sldMkLst>
        <pc:spChg chg="mod">
          <ac:chgData name="DeHart, Stephanie" userId="69486e51-f5a3-47fa-a1e8-d600d3da159f" providerId="ADAL" clId="{6229D511-59EF-413D-B1AD-6527F152E135}" dt="2025-05-21T13:47:10.674" v="11"/>
          <ac:spMkLst>
            <pc:docMk/>
            <pc:sldMk cId="1745332627" sldId="273"/>
            <ac:spMk id="3" creationId="{696B1288-86FD-4952-AFC7-78DC52E4DF60}"/>
          </ac:spMkLst>
        </pc:spChg>
        <pc:spChg chg="mod">
          <ac:chgData name="DeHart, Stephanie" userId="69486e51-f5a3-47fa-a1e8-d600d3da159f" providerId="ADAL" clId="{6229D511-59EF-413D-B1AD-6527F152E135}" dt="2025-05-21T13:47:10.829" v="22" actId="27636"/>
          <ac:spMkLst>
            <pc:docMk/>
            <pc:sldMk cId="1745332627" sldId="273"/>
            <ac:spMk id="245" creationId="{00000000-0000-0000-0000-000000000000}"/>
          </ac:spMkLst>
        </pc:spChg>
      </pc:sldChg>
      <pc:sldChg chg="modSp del mod">
        <pc:chgData name="DeHart, Stephanie" userId="69486e51-f5a3-47fa-a1e8-d600d3da159f" providerId="ADAL" clId="{6229D511-59EF-413D-B1AD-6527F152E135}" dt="2025-05-21T14:50:48.779" v="1377" actId="47"/>
        <pc:sldMkLst>
          <pc:docMk/>
          <pc:sldMk cId="192328776" sldId="274"/>
        </pc:sldMkLst>
        <pc:spChg chg="mod">
          <ac:chgData name="DeHart, Stephanie" userId="69486e51-f5a3-47fa-a1e8-d600d3da159f" providerId="ADAL" clId="{6229D511-59EF-413D-B1AD-6527F152E135}" dt="2025-05-21T13:47:10.674" v="11"/>
          <ac:spMkLst>
            <pc:docMk/>
            <pc:sldMk cId="192328776" sldId="274"/>
            <ac:spMk id="2" creationId="{C333A0EB-95C1-4F93-A881-15340358ECEE}"/>
          </ac:spMkLst>
        </pc:spChg>
        <pc:spChg chg="mod">
          <ac:chgData name="DeHart, Stephanie" userId="69486e51-f5a3-47fa-a1e8-d600d3da159f" providerId="ADAL" clId="{6229D511-59EF-413D-B1AD-6527F152E135}" dt="2025-05-21T13:47:10.829" v="23" actId="27636"/>
          <ac:spMkLst>
            <pc:docMk/>
            <pc:sldMk cId="192328776" sldId="274"/>
            <ac:spMk id="245" creationId="{00000000-0000-0000-0000-000000000000}"/>
          </ac:spMkLst>
        </pc:spChg>
      </pc:sldChg>
      <pc:sldChg chg="modSp del mod">
        <pc:chgData name="DeHart, Stephanie" userId="69486e51-f5a3-47fa-a1e8-d600d3da159f" providerId="ADAL" clId="{6229D511-59EF-413D-B1AD-6527F152E135}" dt="2025-05-21T14:51:55.006" v="1453" actId="47"/>
        <pc:sldMkLst>
          <pc:docMk/>
          <pc:sldMk cId="195323771" sldId="275"/>
        </pc:sldMkLst>
        <pc:spChg chg="mod">
          <ac:chgData name="DeHart, Stephanie" userId="69486e51-f5a3-47fa-a1e8-d600d3da159f" providerId="ADAL" clId="{6229D511-59EF-413D-B1AD-6527F152E135}" dt="2025-05-21T13:47:10.674" v="11"/>
          <ac:spMkLst>
            <pc:docMk/>
            <pc:sldMk cId="195323771" sldId="275"/>
            <ac:spMk id="4" creationId="{907F8565-5603-48F8-ADB0-702003A9214E}"/>
          </ac:spMkLst>
        </pc:spChg>
        <pc:spChg chg="mod">
          <ac:chgData name="DeHart, Stephanie" userId="69486e51-f5a3-47fa-a1e8-d600d3da159f" providerId="ADAL" clId="{6229D511-59EF-413D-B1AD-6527F152E135}" dt="2025-05-21T13:47:10.834" v="24" actId="27636"/>
          <ac:spMkLst>
            <pc:docMk/>
            <pc:sldMk cId="195323771" sldId="275"/>
            <ac:spMk id="245" creationId="{00000000-0000-0000-0000-000000000000}"/>
          </ac:spMkLst>
        </pc:spChg>
      </pc:sldChg>
      <pc:sldChg chg="modSp del mod">
        <pc:chgData name="DeHart, Stephanie" userId="69486e51-f5a3-47fa-a1e8-d600d3da159f" providerId="ADAL" clId="{6229D511-59EF-413D-B1AD-6527F152E135}" dt="2025-05-21T14:53:35.386" v="1517" actId="47"/>
        <pc:sldMkLst>
          <pc:docMk/>
          <pc:sldMk cId="512517813" sldId="276"/>
        </pc:sldMkLst>
        <pc:spChg chg="mod">
          <ac:chgData name="DeHart, Stephanie" userId="69486e51-f5a3-47fa-a1e8-d600d3da159f" providerId="ADAL" clId="{6229D511-59EF-413D-B1AD-6527F152E135}" dt="2025-05-21T13:47:10.674" v="11"/>
          <ac:spMkLst>
            <pc:docMk/>
            <pc:sldMk cId="512517813" sldId="276"/>
            <ac:spMk id="3" creationId="{E4AE3BC5-1118-4060-98DE-8FD90B712588}"/>
          </ac:spMkLst>
        </pc:spChg>
        <pc:spChg chg="mod">
          <ac:chgData name="DeHart, Stephanie" userId="69486e51-f5a3-47fa-a1e8-d600d3da159f" providerId="ADAL" clId="{6229D511-59EF-413D-B1AD-6527F152E135}" dt="2025-05-21T13:47:10.845" v="25" actId="27636"/>
          <ac:spMkLst>
            <pc:docMk/>
            <pc:sldMk cId="512517813" sldId="276"/>
            <ac:spMk id="245" creationId="{00000000-0000-0000-0000-000000000000}"/>
          </ac:spMkLst>
        </pc:spChg>
      </pc:sldChg>
      <pc:sldChg chg="modSp del mod">
        <pc:chgData name="DeHart, Stephanie" userId="69486e51-f5a3-47fa-a1e8-d600d3da159f" providerId="ADAL" clId="{6229D511-59EF-413D-B1AD-6527F152E135}" dt="2025-05-21T14:54:07.642" v="1557" actId="47"/>
        <pc:sldMkLst>
          <pc:docMk/>
          <pc:sldMk cId="2866088543" sldId="277"/>
        </pc:sldMkLst>
        <pc:spChg chg="mod">
          <ac:chgData name="DeHart, Stephanie" userId="69486e51-f5a3-47fa-a1e8-d600d3da159f" providerId="ADAL" clId="{6229D511-59EF-413D-B1AD-6527F152E135}" dt="2025-05-21T13:47:10.674" v="11"/>
          <ac:spMkLst>
            <pc:docMk/>
            <pc:sldMk cId="2866088543" sldId="277"/>
            <ac:spMk id="2" creationId="{73FF9371-69CB-4A1F-AD11-9FD4F763D865}"/>
          </ac:spMkLst>
        </pc:spChg>
        <pc:spChg chg="mod">
          <ac:chgData name="DeHart, Stephanie" userId="69486e51-f5a3-47fa-a1e8-d600d3da159f" providerId="ADAL" clId="{6229D511-59EF-413D-B1AD-6527F152E135}" dt="2025-05-21T13:47:10.845" v="26" actId="27636"/>
          <ac:spMkLst>
            <pc:docMk/>
            <pc:sldMk cId="2866088543" sldId="277"/>
            <ac:spMk id="245" creationId="{00000000-0000-0000-0000-000000000000}"/>
          </ac:spMkLst>
        </pc:spChg>
      </pc:sldChg>
      <pc:sldChg chg="modSp del mod">
        <pc:chgData name="DeHart, Stephanie" userId="69486e51-f5a3-47fa-a1e8-d600d3da159f" providerId="ADAL" clId="{6229D511-59EF-413D-B1AD-6527F152E135}" dt="2025-05-21T14:55:11.181" v="1619" actId="47"/>
        <pc:sldMkLst>
          <pc:docMk/>
          <pc:sldMk cId="829725162" sldId="278"/>
        </pc:sldMkLst>
        <pc:spChg chg="mod">
          <ac:chgData name="DeHart, Stephanie" userId="69486e51-f5a3-47fa-a1e8-d600d3da159f" providerId="ADAL" clId="{6229D511-59EF-413D-B1AD-6527F152E135}" dt="2025-05-21T13:47:10.674" v="11"/>
          <ac:spMkLst>
            <pc:docMk/>
            <pc:sldMk cId="829725162" sldId="278"/>
            <ac:spMk id="4" creationId="{64C5CFB3-6139-461D-BD53-3A071D89F398}"/>
          </ac:spMkLst>
        </pc:spChg>
        <pc:spChg chg="mod">
          <ac:chgData name="DeHart, Stephanie" userId="69486e51-f5a3-47fa-a1e8-d600d3da159f" providerId="ADAL" clId="{6229D511-59EF-413D-B1AD-6527F152E135}" dt="2025-05-21T13:47:10.854" v="27" actId="27636"/>
          <ac:spMkLst>
            <pc:docMk/>
            <pc:sldMk cId="829725162" sldId="278"/>
            <ac:spMk id="245" creationId="{00000000-0000-0000-0000-000000000000}"/>
          </ac:spMkLst>
        </pc:spChg>
      </pc:sldChg>
      <pc:sldChg chg="modSp del">
        <pc:chgData name="DeHart, Stephanie" userId="69486e51-f5a3-47fa-a1e8-d600d3da159f" providerId="ADAL" clId="{6229D511-59EF-413D-B1AD-6527F152E135}" dt="2025-05-21T13:51:59.057" v="234" actId="47"/>
        <pc:sldMkLst>
          <pc:docMk/>
          <pc:sldMk cId="3445998969" sldId="279"/>
        </pc:sldMkLst>
        <pc:spChg chg="mod">
          <ac:chgData name="DeHart, Stephanie" userId="69486e51-f5a3-47fa-a1e8-d600d3da159f" providerId="ADAL" clId="{6229D511-59EF-413D-B1AD-6527F152E135}" dt="2025-05-21T13:47:10.674" v="11"/>
          <ac:spMkLst>
            <pc:docMk/>
            <pc:sldMk cId="3445998969" sldId="279"/>
            <ac:spMk id="2" creationId="{3DC6CC32-12E2-40AB-91E7-E065E3B54AA8}"/>
          </ac:spMkLst>
        </pc:spChg>
        <pc:spChg chg="mod">
          <ac:chgData name="DeHart, Stephanie" userId="69486e51-f5a3-47fa-a1e8-d600d3da159f" providerId="ADAL" clId="{6229D511-59EF-413D-B1AD-6527F152E135}" dt="2025-05-21T13:47:10.674" v="11"/>
          <ac:spMkLst>
            <pc:docMk/>
            <pc:sldMk cId="3445998969" sldId="279"/>
            <ac:spMk id="6" creationId="{00000000-0000-0000-0000-000000000000}"/>
          </ac:spMkLst>
        </pc:spChg>
      </pc:sldChg>
      <pc:sldChg chg="del">
        <pc:chgData name="DeHart, Stephanie" userId="69486e51-f5a3-47fa-a1e8-d600d3da159f" providerId="ADAL" clId="{6229D511-59EF-413D-B1AD-6527F152E135}" dt="2025-05-21T13:56:02.490" v="251" actId="47"/>
        <pc:sldMkLst>
          <pc:docMk/>
          <pc:sldMk cId="1879788805" sldId="281"/>
        </pc:sldMkLst>
      </pc:sldChg>
      <pc:sldChg chg="modSp del">
        <pc:chgData name="DeHart, Stephanie" userId="69486e51-f5a3-47fa-a1e8-d600d3da159f" providerId="ADAL" clId="{6229D511-59EF-413D-B1AD-6527F152E135}" dt="2025-05-21T13:51:41.734" v="209" actId="47"/>
        <pc:sldMkLst>
          <pc:docMk/>
          <pc:sldMk cId="96187630" sldId="290"/>
        </pc:sldMkLst>
        <pc:spChg chg="mod">
          <ac:chgData name="DeHart, Stephanie" userId="69486e51-f5a3-47fa-a1e8-d600d3da159f" providerId="ADAL" clId="{6229D511-59EF-413D-B1AD-6527F152E135}" dt="2025-05-21T13:47:10.674" v="11"/>
          <ac:spMkLst>
            <pc:docMk/>
            <pc:sldMk cId="96187630" sldId="290"/>
            <ac:spMk id="9" creationId="{00000000-0000-0000-0000-000000000000}"/>
          </ac:spMkLst>
        </pc:spChg>
      </pc:sldChg>
      <pc:sldChg chg="addSp delSp modSp del mod modClrScheme chgLayout">
        <pc:chgData name="DeHart, Stephanie" userId="69486e51-f5a3-47fa-a1e8-d600d3da159f" providerId="ADAL" clId="{6229D511-59EF-413D-B1AD-6527F152E135}" dt="2025-05-21T13:58:38.239" v="320" actId="47"/>
        <pc:sldMkLst>
          <pc:docMk/>
          <pc:sldMk cId="0" sldId="291"/>
        </pc:sldMkLst>
        <pc:spChg chg="mod ord">
          <ac:chgData name="DeHart, Stephanie" userId="69486e51-f5a3-47fa-a1e8-d600d3da159f" providerId="ADAL" clId="{6229D511-59EF-413D-B1AD-6527F152E135}" dt="2025-05-21T13:58:26.442" v="316" actId="700"/>
          <ac:spMkLst>
            <pc:docMk/>
            <pc:sldMk cId="0" sldId="291"/>
            <ac:spMk id="2" creationId="{7DA65FA2-725A-E531-DFD3-E3E502B177F5}"/>
          </ac:spMkLst>
        </pc:spChg>
        <pc:spChg chg="add del mod ord">
          <ac:chgData name="DeHart, Stephanie" userId="69486e51-f5a3-47fa-a1e8-d600d3da159f" providerId="ADAL" clId="{6229D511-59EF-413D-B1AD-6527F152E135}" dt="2025-05-21T13:58:26.442" v="316" actId="700"/>
          <ac:spMkLst>
            <pc:docMk/>
            <pc:sldMk cId="0" sldId="291"/>
            <ac:spMk id="3" creationId="{2F4561E6-8E74-453A-8946-F1DA131ECAC9}"/>
          </ac:spMkLst>
        </pc:spChg>
      </pc:sldChg>
      <pc:sldChg chg="addSp delSp modSp mod">
        <pc:chgData name="DeHart, Stephanie" userId="69486e51-f5a3-47fa-a1e8-d600d3da159f" providerId="ADAL" clId="{6229D511-59EF-413D-B1AD-6527F152E135}" dt="2025-05-21T13:57:47.062" v="310" actId="207"/>
        <pc:sldMkLst>
          <pc:docMk/>
          <pc:sldMk cId="2333037698" sldId="326"/>
        </pc:sldMkLst>
        <pc:spChg chg="del">
          <ac:chgData name="DeHart, Stephanie" userId="69486e51-f5a3-47fa-a1e8-d600d3da159f" providerId="ADAL" clId="{6229D511-59EF-413D-B1AD-6527F152E135}" dt="2025-05-21T13:56:15.321" v="254" actId="478"/>
          <ac:spMkLst>
            <pc:docMk/>
            <pc:sldMk cId="2333037698" sldId="326"/>
            <ac:spMk id="5" creationId="{561BA792-6764-49A0-80D0-8DF56884D470}"/>
          </ac:spMkLst>
        </pc:spChg>
        <pc:spChg chg="del">
          <ac:chgData name="DeHart, Stephanie" userId="69486e51-f5a3-47fa-a1e8-d600d3da159f" providerId="ADAL" clId="{6229D511-59EF-413D-B1AD-6527F152E135}" dt="2025-05-21T13:56:16.258" v="255" actId="478"/>
          <ac:spMkLst>
            <pc:docMk/>
            <pc:sldMk cId="2333037698" sldId="326"/>
            <ac:spMk id="6" creationId="{6DB85ACF-CAB3-466B-9D27-3AD5B078D099}"/>
          </ac:spMkLst>
        </pc:spChg>
        <pc:spChg chg="del">
          <ac:chgData name="DeHart, Stephanie" userId="69486e51-f5a3-47fa-a1e8-d600d3da159f" providerId="ADAL" clId="{6229D511-59EF-413D-B1AD-6527F152E135}" dt="2025-05-21T13:56:12.008" v="252" actId="478"/>
          <ac:spMkLst>
            <pc:docMk/>
            <pc:sldMk cId="2333037698" sldId="326"/>
            <ac:spMk id="8" creationId="{70AC3F80-C251-4B2B-84C1-57015AFFC576}"/>
          </ac:spMkLst>
        </pc:spChg>
        <pc:spChg chg="del">
          <ac:chgData name="DeHart, Stephanie" userId="69486e51-f5a3-47fa-a1e8-d600d3da159f" providerId="ADAL" clId="{6229D511-59EF-413D-B1AD-6527F152E135}" dt="2025-05-21T13:56:13.290" v="253" actId="478"/>
          <ac:spMkLst>
            <pc:docMk/>
            <pc:sldMk cId="2333037698" sldId="326"/>
            <ac:spMk id="9" creationId="{B623B2B1-D9D8-49D9-8FC5-EB79D2F212F0}"/>
          </ac:spMkLst>
        </pc:spChg>
        <pc:spChg chg="add mod">
          <ac:chgData name="DeHart, Stephanie" userId="69486e51-f5a3-47fa-a1e8-d600d3da159f" providerId="ADAL" clId="{6229D511-59EF-413D-B1AD-6527F152E135}" dt="2025-05-21T13:57:43.598" v="309" actId="1035"/>
          <ac:spMkLst>
            <pc:docMk/>
            <pc:sldMk cId="2333037698" sldId="326"/>
            <ac:spMk id="11" creationId="{DCA49F2D-1949-4055-8D86-A01334D3A4B2}"/>
          </ac:spMkLst>
        </pc:spChg>
        <pc:graphicFrameChg chg="modGraphic">
          <ac:chgData name="DeHart, Stephanie" userId="69486e51-f5a3-47fa-a1e8-d600d3da159f" providerId="ADAL" clId="{6229D511-59EF-413D-B1AD-6527F152E135}" dt="2025-05-21T13:57:47.062" v="310" actId="207"/>
          <ac:graphicFrameMkLst>
            <pc:docMk/>
            <pc:sldMk cId="2333037698" sldId="326"/>
            <ac:graphicFrameMk id="2" creationId="{5AF1CA60-CA40-4A45-BB02-3422D26D20E9}"/>
          </ac:graphicFrameMkLst>
        </pc:graphicFrameChg>
      </pc:sldChg>
      <pc:sldChg chg="modSp add del mod modNotesTx">
        <pc:chgData name="DeHart, Stephanie" userId="69486e51-f5a3-47fa-a1e8-d600d3da159f" providerId="ADAL" clId="{6229D511-59EF-413D-B1AD-6527F152E135}" dt="2025-05-21T16:50:14.220" v="1822" actId="20577"/>
        <pc:sldMkLst>
          <pc:docMk/>
          <pc:sldMk cId="2643515378" sldId="350"/>
        </pc:sldMkLst>
        <pc:spChg chg="mod">
          <ac:chgData name="DeHart, Stephanie" userId="69486e51-f5a3-47fa-a1e8-d600d3da159f" providerId="ADAL" clId="{6229D511-59EF-413D-B1AD-6527F152E135}" dt="2025-05-21T16:49:32.811" v="1815" actId="20577"/>
          <ac:spMkLst>
            <pc:docMk/>
            <pc:sldMk cId="2643515378" sldId="350"/>
            <ac:spMk id="4" creationId="{5CFF2BCC-8D03-408E-B2AA-6FEB488E3349}"/>
          </ac:spMkLst>
        </pc:spChg>
      </pc:sldChg>
      <pc:sldChg chg="addSp modSp mod modAnim modNotesTx">
        <pc:chgData name="DeHart, Stephanie" userId="69486e51-f5a3-47fa-a1e8-d600d3da159f" providerId="ADAL" clId="{6229D511-59EF-413D-B1AD-6527F152E135}" dt="2025-05-21T17:04:26.537" v="1918"/>
        <pc:sldMkLst>
          <pc:docMk/>
          <pc:sldMk cId="294081192" sldId="357"/>
        </pc:sldMkLst>
        <pc:spChg chg="mod">
          <ac:chgData name="DeHart, Stephanie" userId="69486e51-f5a3-47fa-a1e8-d600d3da159f" providerId="ADAL" clId="{6229D511-59EF-413D-B1AD-6527F152E135}" dt="2025-05-21T16:51:25.654" v="1834" actId="12788"/>
          <ac:spMkLst>
            <pc:docMk/>
            <pc:sldMk cId="294081192" sldId="357"/>
            <ac:spMk id="6" creationId="{66F2C494-4E9C-41D4-BB42-CD8961E4DCF0}"/>
          </ac:spMkLst>
        </pc:spChg>
        <pc:spChg chg="mod">
          <ac:chgData name="DeHart, Stephanie" userId="69486e51-f5a3-47fa-a1e8-d600d3da159f" providerId="ADAL" clId="{6229D511-59EF-413D-B1AD-6527F152E135}" dt="2025-05-21T17:04:26.537" v="1918"/>
          <ac:spMkLst>
            <pc:docMk/>
            <pc:sldMk cId="294081192" sldId="357"/>
            <ac:spMk id="8" creationId="{CAC23196-DB5F-4897-BB0E-B0A9F109E8D7}"/>
          </ac:spMkLst>
        </pc:spChg>
        <pc:spChg chg="add mod">
          <ac:chgData name="DeHart, Stephanie" userId="69486e51-f5a3-47fa-a1e8-d600d3da159f" providerId="ADAL" clId="{6229D511-59EF-413D-B1AD-6527F152E135}" dt="2025-05-21T16:51:54.714" v="1857" actId="1037"/>
          <ac:spMkLst>
            <pc:docMk/>
            <pc:sldMk cId="294081192" sldId="357"/>
            <ac:spMk id="9" creationId="{5B58783E-4BE4-4C74-89F1-D5259DFEF089}"/>
          </ac:spMkLst>
        </pc:spChg>
        <pc:spChg chg="add mod">
          <ac:chgData name="DeHart, Stephanie" userId="69486e51-f5a3-47fa-a1e8-d600d3da159f" providerId="ADAL" clId="{6229D511-59EF-413D-B1AD-6527F152E135}" dt="2025-05-21T16:51:54.714" v="1857" actId="1037"/>
          <ac:spMkLst>
            <pc:docMk/>
            <pc:sldMk cId="294081192" sldId="357"/>
            <ac:spMk id="10" creationId="{F23E6664-E184-4498-BCD3-77CA32DE889E}"/>
          </ac:spMkLst>
        </pc:spChg>
      </pc:sldChg>
      <pc:sldChg chg="modSp mod modNotesTx">
        <pc:chgData name="DeHart, Stephanie" userId="69486e51-f5a3-47fa-a1e8-d600d3da159f" providerId="ADAL" clId="{6229D511-59EF-413D-B1AD-6527F152E135}" dt="2025-05-21T17:04:23.694" v="1917"/>
        <pc:sldMkLst>
          <pc:docMk/>
          <pc:sldMk cId="4022730010" sldId="361"/>
        </pc:sldMkLst>
        <pc:spChg chg="mod">
          <ac:chgData name="DeHart, Stephanie" userId="69486e51-f5a3-47fa-a1e8-d600d3da159f" providerId="ADAL" clId="{6229D511-59EF-413D-B1AD-6527F152E135}" dt="2025-05-21T17:04:23.694" v="1917"/>
          <ac:spMkLst>
            <pc:docMk/>
            <pc:sldMk cId="4022730010" sldId="361"/>
            <ac:spMk id="3" creationId="{BCF5D2E3-1E6D-4F69-BA4C-C9E640C13756}"/>
          </ac:spMkLst>
        </pc:spChg>
      </pc:sldChg>
      <pc:sldChg chg="modSp del">
        <pc:chgData name="DeHart, Stephanie" userId="69486e51-f5a3-47fa-a1e8-d600d3da159f" providerId="ADAL" clId="{6229D511-59EF-413D-B1AD-6527F152E135}" dt="2025-05-21T13:59:19.332" v="336" actId="47"/>
        <pc:sldMkLst>
          <pc:docMk/>
          <pc:sldMk cId="918958761" sldId="373"/>
        </pc:sldMkLst>
        <pc:spChg chg="mod">
          <ac:chgData name="DeHart, Stephanie" userId="69486e51-f5a3-47fa-a1e8-d600d3da159f" providerId="ADAL" clId="{6229D511-59EF-413D-B1AD-6527F152E135}" dt="2025-05-21T13:47:10.674" v="11"/>
          <ac:spMkLst>
            <pc:docMk/>
            <pc:sldMk cId="918958761" sldId="373"/>
            <ac:spMk id="2" creationId="{7DA65FA2-725A-E531-DFD3-E3E502B177F5}"/>
          </ac:spMkLst>
        </pc:spChg>
      </pc:sldChg>
      <pc:sldChg chg="modSp del mod">
        <pc:chgData name="DeHart, Stephanie" userId="69486e51-f5a3-47fa-a1e8-d600d3da159f" providerId="ADAL" clId="{6229D511-59EF-413D-B1AD-6527F152E135}" dt="2025-05-21T14:32:33.588" v="723" actId="47"/>
        <pc:sldMkLst>
          <pc:docMk/>
          <pc:sldMk cId="881808101" sldId="374"/>
        </pc:sldMkLst>
        <pc:spChg chg="mod">
          <ac:chgData name="DeHart, Stephanie" userId="69486e51-f5a3-47fa-a1e8-d600d3da159f" providerId="ADAL" clId="{6229D511-59EF-413D-B1AD-6527F152E135}" dt="2025-05-21T13:47:10.674" v="11"/>
          <ac:spMkLst>
            <pc:docMk/>
            <pc:sldMk cId="881808101" sldId="374"/>
            <ac:spMk id="2" creationId="{44FA5EE9-A599-08AE-1433-E00A9A0B177E}"/>
          </ac:spMkLst>
        </pc:spChg>
        <pc:grpChg chg="mod">
          <ac:chgData name="DeHart, Stephanie" userId="69486e51-f5a3-47fa-a1e8-d600d3da159f" providerId="ADAL" clId="{6229D511-59EF-413D-B1AD-6527F152E135}" dt="2025-05-21T14:31:51.042" v="674" actId="1076"/>
          <ac:grpSpMkLst>
            <pc:docMk/>
            <pc:sldMk cId="881808101" sldId="374"/>
            <ac:grpSpMk id="9" creationId="{73483187-9CBC-C47E-F357-300D40FE07C1}"/>
          </ac:grpSpMkLst>
        </pc:grpChg>
      </pc:sldChg>
      <pc:sldChg chg="modSp del">
        <pc:chgData name="DeHart, Stephanie" userId="69486e51-f5a3-47fa-a1e8-d600d3da159f" providerId="ADAL" clId="{6229D511-59EF-413D-B1AD-6527F152E135}" dt="2025-05-21T14:57:37.950" v="1750" actId="47"/>
        <pc:sldMkLst>
          <pc:docMk/>
          <pc:sldMk cId="2509675164" sldId="375"/>
        </pc:sldMkLst>
        <pc:spChg chg="mod">
          <ac:chgData name="DeHart, Stephanie" userId="69486e51-f5a3-47fa-a1e8-d600d3da159f" providerId="ADAL" clId="{6229D511-59EF-413D-B1AD-6527F152E135}" dt="2025-05-21T13:47:10.674" v="11"/>
          <ac:spMkLst>
            <pc:docMk/>
            <pc:sldMk cId="2509675164" sldId="375"/>
            <ac:spMk id="5" creationId="{49F7AA58-BC4C-406B-2E2C-3252560DDFB8}"/>
          </ac:spMkLst>
        </pc:spChg>
      </pc:sldChg>
      <pc:sldChg chg="modSp del">
        <pc:chgData name="DeHart, Stephanie" userId="69486e51-f5a3-47fa-a1e8-d600d3da159f" providerId="ADAL" clId="{6229D511-59EF-413D-B1AD-6527F152E135}" dt="2025-05-21T13:52:10.398" v="238" actId="47"/>
        <pc:sldMkLst>
          <pc:docMk/>
          <pc:sldMk cId="829133658" sldId="377"/>
        </pc:sldMkLst>
        <pc:spChg chg="mod">
          <ac:chgData name="DeHart, Stephanie" userId="69486e51-f5a3-47fa-a1e8-d600d3da159f" providerId="ADAL" clId="{6229D511-59EF-413D-B1AD-6527F152E135}" dt="2025-05-21T13:47:10.674" v="11"/>
          <ac:spMkLst>
            <pc:docMk/>
            <pc:sldMk cId="829133658" sldId="377"/>
            <ac:spMk id="2" creationId="{3DC6CC32-12E2-40AB-91E7-E065E3B54AA8}"/>
          </ac:spMkLst>
        </pc:spChg>
        <pc:spChg chg="mod">
          <ac:chgData name="DeHart, Stephanie" userId="69486e51-f5a3-47fa-a1e8-d600d3da159f" providerId="ADAL" clId="{6229D511-59EF-413D-B1AD-6527F152E135}" dt="2025-05-21T13:47:10.674" v="11"/>
          <ac:spMkLst>
            <pc:docMk/>
            <pc:sldMk cId="829133658" sldId="377"/>
            <ac:spMk id="6" creationId="{00000000-0000-0000-0000-000000000000}"/>
          </ac:spMkLst>
        </pc:spChg>
      </pc:sldChg>
      <pc:sldChg chg="modSp del">
        <pc:chgData name="DeHart, Stephanie" userId="69486e51-f5a3-47fa-a1e8-d600d3da159f" providerId="ADAL" clId="{6229D511-59EF-413D-B1AD-6527F152E135}" dt="2025-05-21T13:52:20.251" v="242" actId="47"/>
        <pc:sldMkLst>
          <pc:docMk/>
          <pc:sldMk cId="3596855884" sldId="378"/>
        </pc:sldMkLst>
        <pc:spChg chg="mod">
          <ac:chgData name="DeHart, Stephanie" userId="69486e51-f5a3-47fa-a1e8-d600d3da159f" providerId="ADAL" clId="{6229D511-59EF-413D-B1AD-6527F152E135}" dt="2025-05-21T13:47:10.674" v="11"/>
          <ac:spMkLst>
            <pc:docMk/>
            <pc:sldMk cId="3596855884" sldId="378"/>
            <ac:spMk id="2" creationId="{3DC6CC32-12E2-40AB-91E7-E065E3B54AA8}"/>
          </ac:spMkLst>
        </pc:spChg>
        <pc:spChg chg="mod">
          <ac:chgData name="DeHart, Stephanie" userId="69486e51-f5a3-47fa-a1e8-d600d3da159f" providerId="ADAL" clId="{6229D511-59EF-413D-B1AD-6527F152E135}" dt="2025-05-21T13:47:10.674" v="11"/>
          <ac:spMkLst>
            <pc:docMk/>
            <pc:sldMk cId="3596855884" sldId="378"/>
            <ac:spMk id="6" creationId="{00000000-0000-0000-0000-000000000000}"/>
          </ac:spMkLst>
        </pc:spChg>
      </pc:sldChg>
      <pc:sldChg chg="modSp del">
        <pc:chgData name="DeHart, Stephanie" userId="69486e51-f5a3-47fa-a1e8-d600d3da159f" providerId="ADAL" clId="{6229D511-59EF-413D-B1AD-6527F152E135}" dt="2025-05-21T13:52:29.619" v="246" actId="47"/>
        <pc:sldMkLst>
          <pc:docMk/>
          <pc:sldMk cId="1074576562" sldId="379"/>
        </pc:sldMkLst>
        <pc:spChg chg="mod">
          <ac:chgData name="DeHart, Stephanie" userId="69486e51-f5a3-47fa-a1e8-d600d3da159f" providerId="ADAL" clId="{6229D511-59EF-413D-B1AD-6527F152E135}" dt="2025-05-21T13:47:10.674" v="11"/>
          <ac:spMkLst>
            <pc:docMk/>
            <pc:sldMk cId="1074576562" sldId="379"/>
            <ac:spMk id="2" creationId="{3DC6CC32-12E2-40AB-91E7-E065E3B54AA8}"/>
          </ac:spMkLst>
        </pc:spChg>
        <pc:spChg chg="mod">
          <ac:chgData name="DeHart, Stephanie" userId="69486e51-f5a3-47fa-a1e8-d600d3da159f" providerId="ADAL" clId="{6229D511-59EF-413D-B1AD-6527F152E135}" dt="2025-05-21T13:47:10.674" v="11"/>
          <ac:spMkLst>
            <pc:docMk/>
            <pc:sldMk cId="1074576562" sldId="379"/>
            <ac:spMk id="6" creationId="{00000000-0000-0000-0000-000000000000}"/>
          </ac:spMkLst>
        </pc:spChg>
      </pc:sldChg>
      <pc:sldChg chg="modSp del">
        <pc:chgData name="DeHart, Stephanie" userId="69486e51-f5a3-47fa-a1e8-d600d3da159f" providerId="ADAL" clId="{6229D511-59EF-413D-B1AD-6527F152E135}" dt="2025-05-21T13:52:40.729" v="250" actId="47"/>
        <pc:sldMkLst>
          <pc:docMk/>
          <pc:sldMk cId="3579237887" sldId="380"/>
        </pc:sldMkLst>
        <pc:spChg chg="mod">
          <ac:chgData name="DeHart, Stephanie" userId="69486e51-f5a3-47fa-a1e8-d600d3da159f" providerId="ADAL" clId="{6229D511-59EF-413D-B1AD-6527F152E135}" dt="2025-05-21T13:47:10.674" v="11"/>
          <ac:spMkLst>
            <pc:docMk/>
            <pc:sldMk cId="3579237887" sldId="380"/>
            <ac:spMk id="2" creationId="{3DC6CC32-12E2-40AB-91E7-E065E3B54AA8}"/>
          </ac:spMkLst>
        </pc:spChg>
        <pc:spChg chg="mod">
          <ac:chgData name="DeHart, Stephanie" userId="69486e51-f5a3-47fa-a1e8-d600d3da159f" providerId="ADAL" clId="{6229D511-59EF-413D-B1AD-6527F152E135}" dt="2025-05-21T13:47:10.674" v="11"/>
          <ac:spMkLst>
            <pc:docMk/>
            <pc:sldMk cId="3579237887" sldId="380"/>
            <ac:spMk id="6" creationId="{00000000-0000-0000-0000-000000000000}"/>
          </ac:spMkLst>
        </pc:spChg>
      </pc:sldChg>
      <pc:sldChg chg="modSp del mod">
        <pc:chgData name="DeHart, Stephanie" userId="69486e51-f5a3-47fa-a1e8-d600d3da159f" providerId="ADAL" clId="{6229D511-59EF-413D-B1AD-6527F152E135}" dt="2025-05-21T14:19:55.372" v="597" actId="47"/>
        <pc:sldMkLst>
          <pc:docMk/>
          <pc:sldMk cId="3245005284" sldId="381"/>
        </pc:sldMkLst>
        <pc:spChg chg="mod">
          <ac:chgData name="DeHart, Stephanie" userId="69486e51-f5a3-47fa-a1e8-d600d3da159f" providerId="ADAL" clId="{6229D511-59EF-413D-B1AD-6527F152E135}" dt="2025-05-21T13:47:10.772" v="13" actId="27636"/>
          <ac:spMkLst>
            <pc:docMk/>
            <pc:sldMk cId="3245005284" sldId="381"/>
            <ac:spMk id="2" creationId="{FBA9B5E2-9581-069C-5931-DEE65E4FBD19}"/>
          </ac:spMkLst>
        </pc:spChg>
        <pc:spChg chg="mod">
          <ac:chgData name="DeHart, Stephanie" userId="69486e51-f5a3-47fa-a1e8-d600d3da159f" providerId="ADAL" clId="{6229D511-59EF-413D-B1AD-6527F152E135}" dt="2025-05-21T13:47:10.674" v="11"/>
          <ac:spMkLst>
            <pc:docMk/>
            <pc:sldMk cId="3245005284" sldId="381"/>
            <ac:spMk id="3" creationId="{1314288E-31A8-2857-C35E-4B885C5F3A88}"/>
          </ac:spMkLst>
        </pc:spChg>
      </pc:sldChg>
      <pc:sldChg chg="del">
        <pc:chgData name="DeHart, Stephanie" userId="69486e51-f5a3-47fa-a1e8-d600d3da159f" providerId="ADAL" clId="{6229D511-59EF-413D-B1AD-6527F152E135}" dt="2025-05-21T13:58:03.771" v="313" actId="47"/>
        <pc:sldMkLst>
          <pc:docMk/>
          <pc:sldMk cId="143184676" sldId="382"/>
        </pc:sldMkLst>
      </pc:sldChg>
      <pc:sldChg chg="modSp new mod modNotesTx">
        <pc:chgData name="DeHart, Stephanie" userId="69486e51-f5a3-47fa-a1e8-d600d3da159f" providerId="ADAL" clId="{6229D511-59EF-413D-B1AD-6527F152E135}" dt="2025-05-21T16:48:07.689" v="1781" actId="12"/>
        <pc:sldMkLst>
          <pc:docMk/>
          <pc:sldMk cId="756593746" sldId="383"/>
        </pc:sldMkLst>
        <pc:spChg chg="mod">
          <ac:chgData name="DeHart, Stephanie" userId="69486e51-f5a3-47fa-a1e8-d600d3da159f" providerId="ADAL" clId="{6229D511-59EF-413D-B1AD-6527F152E135}" dt="2025-05-21T13:51:39.829" v="208" actId="20577"/>
          <ac:spMkLst>
            <pc:docMk/>
            <pc:sldMk cId="756593746" sldId="383"/>
            <ac:spMk id="2" creationId="{5542EA02-13FD-45F1-B46E-26A6C257BE47}"/>
          </ac:spMkLst>
        </pc:spChg>
      </pc:sldChg>
      <pc:sldChg chg="modSp new mod">
        <pc:chgData name="DeHart, Stephanie" userId="69486e51-f5a3-47fa-a1e8-d600d3da159f" providerId="ADAL" clId="{6229D511-59EF-413D-B1AD-6527F152E135}" dt="2025-05-21T13:51:53.038" v="233" actId="20577"/>
        <pc:sldMkLst>
          <pc:docMk/>
          <pc:sldMk cId="1708521176" sldId="384"/>
        </pc:sldMkLst>
        <pc:spChg chg="mod">
          <ac:chgData name="DeHart, Stephanie" userId="69486e51-f5a3-47fa-a1e8-d600d3da159f" providerId="ADAL" clId="{6229D511-59EF-413D-B1AD-6527F152E135}" dt="2025-05-21T13:51:53.038" v="233" actId="20577"/>
          <ac:spMkLst>
            <pc:docMk/>
            <pc:sldMk cId="1708521176" sldId="384"/>
            <ac:spMk id="3" creationId="{FBB1628B-5868-4476-84A0-7235E5684C91}"/>
          </ac:spMkLst>
        </pc:spChg>
      </pc:sldChg>
      <pc:sldChg chg="modSp new mod">
        <pc:chgData name="DeHart, Stephanie" userId="69486e51-f5a3-47fa-a1e8-d600d3da159f" providerId="ADAL" clId="{6229D511-59EF-413D-B1AD-6527F152E135}" dt="2025-05-21T13:52:07.658" v="237" actId="20577"/>
        <pc:sldMkLst>
          <pc:docMk/>
          <pc:sldMk cId="3238620814" sldId="385"/>
        </pc:sldMkLst>
        <pc:spChg chg="mod">
          <ac:chgData name="DeHart, Stephanie" userId="69486e51-f5a3-47fa-a1e8-d600d3da159f" providerId="ADAL" clId="{6229D511-59EF-413D-B1AD-6527F152E135}" dt="2025-05-21T13:52:07.658" v="237" actId="20577"/>
          <ac:spMkLst>
            <pc:docMk/>
            <pc:sldMk cId="3238620814" sldId="385"/>
            <ac:spMk id="3" creationId="{DF50D8C6-81E2-4BCE-A061-B083F914690B}"/>
          </ac:spMkLst>
        </pc:spChg>
      </pc:sldChg>
      <pc:sldChg chg="addSp delSp modSp new mod modClrScheme chgLayout">
        <pc:chgData name="DeHart, Stephanie" userId="69486e51-f5a3-47fa-a1e8-d600d3da159f" providerId="ADAL" clId="{6229D511-59EF-413D-B1AD-6527F152E135}" dt="2025-05-21T14:28:14.529" v="603" actId="700"/>
        <pc:sldMkLst>
          <pc:docMk/>
          <pc:sldMk cId="1469966821" sldId="386"/>
        </pc:sldMkLst>
        <pc:spChg chg="mod ord">
          <ac:chgData name="DeHart, Stephanie" userId="69486e51-f5a3-47fa-a1e8-d600d3da159f" providerId="ADAL" clId="{6229D511-59EF-413D-B1AD-6527F152E135}" dt="2025-05-21T14:28:14.529" v="603" actId="700"/>
          <ac:spMkLst>
            <pc:docMk/>
            <pc:sldMk cId="1469966821" sldId="386"/>
            <ac:spMk id="2" creationId="{7FE12BC0-5CD8-473F-A0D3-87AC31B00BC7}"/>
          </ac:spMkLst>
        </pc:spChg>
        <pc:spChg chg="mod ord">
          <ac:chgData name="DeHart, Stephanie" userId="69486e51-f5a3-47fa-a1e8-d600d3da159f" providerId="ADAL" clId="{6229D511-59EF-413D-B1AD-6527F152E135}" dt="2025-05-21T14:28:14.529" v="603" actId="700"/>
          <ac:spMkLst>
            <pc:docMk/>
            <pc:sldMk cId="1469966821" sldId="386"/>
            <ac:spMk id="3" creationId="{A82271E9-EFC3-4413-9D44-E89E25C620F4}"/>
          </ac:spMkLst>
        </pc:spChg>
        <pc:spChg chg="mod ord">
          <ac:chgData name="DeHart, Stephanie" userId="69486e51-f5a3-47fa-a1e8-d600d3da159f" providerId="ADAL" clId="{6229D511-59EF-413D-B1AD-6527F152E135}" dt="2025-05-21T14:28:14.529" v="603" actId="700"/>
          <ac:spMkLst>
            <pc:docMk/>
            <pc:sldMk cId="1469966821" sldId="386"/>
            <ac:spMk id="4" creationId="{3AB0A303-195E-4FA8-B5FA-01703E0BFFD0}"/>
          </ac:spMkLst>
        </pc:spChg>
        <pc:spChg chg="add del mod ord">
          <ac:chgData name="DeHart, Stephanie" userId="69486e51-f5a3-47fa-a1e8-d600d3da159f" providerId="ADAL" clId="{6229D511-59EF-413D-B1AD-6527F152E135}" dt="2025-05-21T14:28:14.529" v="603" actId="700"/>
          <ac:spMkLst>
            <pc:docMk/>
            <pc:sldMk cId="1469966821" sldId="386"/>
            <ac:spMk id="5" creationId="{D3DA84AD-8123-4315-8C34-81D75EE93AD0}"/>
          </ac:spMkLst>
        </pc:spChg>
      </pc:sldChg>
      <pc:sldChg chg="modSp new mod">
        <pc:chgData name="DeHart, Stephanie" userId="69486e51-f5a3-47fa-a1e8-d600d3da159f" providerId="ADAL" clId="{6229D511-59EF-413D-B1AD-6527F152E135}" dt="2025-05-21T13:52:27.930" v="245" actId="20577"/>
        <pc:sldMkLst>
          <pc:docMk/>
          <pc:sldMk cId="601553137" sldId="387"/>
        </pc:sldMkLst>
        <pc:spChg chg="mod">
          <ac:chgData name="DeHart, Stephanie" userId="69486e51-f5a3-47fa-a1e8-d600d3da159f" providerId="ADAL" clId="{6229D511-59EF-413D-B1AD-6527F152E135}" dt="2025-05-21T13:52:27.930" v="245" actId="20577"/>
          <ac:spMkLst>
            <pc:docMk/>
            <pc:sldMk cId="601553137" sldId="387"/>
            <ac:spMk id="3" creationId="{49C3A720-9A57-4425-BC33-67987F2185D4}"/>
          </ac:spMkLst>
        </pc:spChg>
      </pc:sldChg>
      <pc:sldChg chg="modSp new mod">
        <pc:chgData name="DeHart, Stephanie" userId="69486e51-f5a3-47fa-a1e8-d600d3da159f" providerId="ADAL" clId="{6229D511-59EF-413D-B1AD-6527F152E135}" dt="2025-05-21T13:52:38.782" v="249" actId="20577"/>
        <pc:sldMkLst>
          <pc:docMk/>
          <pc:sldMk cId="690420681" sldId="388"/>
        </pc:sldMkLst>
        <pc:spChg chg="mod">
          <ac:chgData name="DeHart, Stephanie" userId="69486e51-f5a3-47fa-a1e8-d600d3da159f" providerId="ADAL" clId="{6229D511-59EF-413D-B1AD-6527F152E135}" dt="2025-05-21T13:52:38.782" v="249" actId="20577"/>
          <ac:spMkLst>
            <pc:docMk/>
            <pc:sldMk cId="690420681" sldId="388"/>
            <ac:spMk id="3" creationId="{AF3859D4-9A79-4510-8847-644C0B2E9D72}"/>
          </ac:spMkLst>
        </pc:spChg>
      </pc:sldChg>
      <pc:sldChg chg="add del">
        <pc:chgData name="DeHart, Stephanie" userId="69486e51-f5a3-47fa-a1e8-d600d3da159f" providerId="ADAL" clId="{6229D511-59EF-413D-B1AD-6527F152E135}" dt="2025-05-21T13:57:58.745" v="312"/>
        <pc:sldMkLst>
          <pc:docMk/>
          <pc:sldMk cId="854914452" sldId="389"/>
        </pc:sldMkLst>
      </pc:sldChg>
      <pc:sldChg chg="add del">
        <pc:chgData name="DeHart, Stephanie" userId="69486e51-f5a3-47fa-a1e8-d600d3da159f" providerId="ADAL" clId="{6229D511-59EF-413D-B1AD-6527F152E135}" dt="2025-05-21T13:57:16.217" v="261" actId="47"/>
        <pc:sldMkLst>
          <pc:docMk/>
          <pc:sldMk cId="1689489257" sldId="389"/>
        </pc:sldMkLst>
      </pc:sldChg>
      <pc:sldChg chg="addSp delSp mod">
        <pc:chgData name="DeHart, Stephanie" userId="69486e51-f5a3-47fa-a1e8-d600d3da159f" providerId="ADAL" clId="{6229D511-59EF-413D-B1AD-6527F152E135}" dt="2025-05-21T13:59:00.141" v="329" actId="22"/>
        <pc:sldMkLst>
          <pc:docMk/>
          <pc:sldMk cId="2611704688" sldId="389"/>
        </pc:sldMkLst>
        <pc:spChg chg="add del">
          <ac:chgData name="DeHart, Stephanie" userId="69486e51-f5a3-47fa-a1e8-d600d3da159f" providerId="ADAL" clId="{6229D511-59EF-413D-B1AD-6527F152E135}" dt="2025-05-21T13:58:54.780" v="327" actId="22"/>
          <ac:spMkLst>
            <pc:docMk/>
            <pc:sldMk cId="2611704688" sldId="389"/>
            <ac:spMk id="8" creationId="{7A6C40A7-1BA1-41D5-B63D-972AE3CDC6E4}"/>
          </ac:spMkLst>
        </pc:spChg>
        <pc:spChg chg="add del">
          <ac:chgData name="DeHart, Stephanie" userId="69486e51-f5a3-47fa-a1e8-d600d3da159f" providerId="ADAL" clId="{6229D511-59EF-413D-B1AD-6527F152E135}" dt="2025-05-21T13:59:00.141" v="329" actId="22"/>
          <ac:spMkLst>
            <pc:docMk/>
            <pc:sldMk cId="2611704688" sldId="389"/>
            <ac:spMk id="9" creationId="{23BE08A8-807B-4DE6-9E8C-DCE15340F66F}"/>
          </ac:spMkLst>
        </pc:spChg>
      </pc:sldChg>
      <pc:sldChg chg="modSp new mod">
        <pc:chgData name="DeHart, Stephanie" userId="69486e51-f5a3-47fa-a1e8-d600d3da159f" providerId="ADAL" clId="{6229D511-59EF-413D-B1AD-6527F152E135}" dt="2025-05-21T13:58:44.065" v="325" actId="20577"/>
        <pc:sldMkLst>
          <pc:docMk/>
          <pc:sldMk cId="2871580677" sldId="390"/>
        </pc:sldMkLst>
        <pc:spChg chg="mod">
          <ac:chgData name="DeHart, Stephanie" userId="69486e51-f5a3-47fa-a1e8-d600d3da159f" providerId="ADAL" clId="{6229D511-59EF-413D-B1AD-6527F152E135}" dt="2025-05-21T13:58:30.337" v="318"/>
          <ac:spMkLst>
            <pc:docMk/>
            <pc:sldMk cId="2871580677" sldId="390"/>
            <ac:spMk id="2" creationId="{B44DEC5D-43B3-419C-AB7C-2B1948B1BAF5}"/>
          </ac:spMkLst>
        </pc:spChg>
        <pc:spChg chg="mod">
          <ac:chgData name="DeHart, Stephanie" userId="69486e51-f5a3-47fa-a1e8-d600d3da159f" providerId="ADAL" clId="{6229D511-59EF-413D-B1AD-6527F152E135}" dt="2025-05-21T13:58:44.065" v="325" actId="20577"/>
          <ac:spMkLst>
            <pc:docMk/>
            <pc:sldMk cId="2871580677" sldId="390"/>
            <ac:spMk id="3" creationId="{DEF3F2EA-2797-4D85-BAA9-DC1A89FBFF40}"/>
          </ac:spMkLst>
        </pc:spChg>
      </pc:sldChg>
      <pc:sldChg chg="add del">
        <pc:chgData name="DeHart, Stephanie" userId="69486e51-f5a3-47fa-a1e8-d600d3da159f" providerId="ADAL" clId="{6229D511-59EF-413D-B1AD-6527F152E135}" dt="2025-05-21T13:59:08.780" v="331"/>
        <pc:sldMkLst>
          <pc:docMk/>
          <pc:sldMk cId="1042792984" sldId="391"/>
        </pc:sldMkLst>
      </pc:sldChg>
      <pc:sldChg chg="modSp mod">
        <pc:chgData name="DeHart, Stephanie" userId="69486e51-f5a3-47fa-a1e8-d600d3da159f" providerId="ADAL" clId="{6229D511-59EF-413D-B1AD-6527F152E135}" dt="2025-05-21T13:59:16.119" v="335" actId="20577"/>
        <pc:sldMkLst>
          <pc:docMk/>
          <pc:sldMk cId="3181997705" sldId="391"/>
        </pc:sldMkLst>
        <pc:spChg chg="mod">
          <ac:chgData name="DeHart, Stephanie" userId="69486e51-f5a3-47fa-a1e8-d600d3da159f" providerId="ADAL" clId="{6229D511-59EF-413D-B1AD-6527F152E135}" dt="2025-05-21T13:59:16.119" v="335" actId="20577"/>
          <ac:spMkLst>
            <pc:docMk/>
            <pc:sldMk cId="3181997705" sldId="391"/>
            <ac:spMk id="2" creationId="{B44DEC5D-43B3-419C-AB7C-2B1948B1BAF5}"/>
          </ac:spMkLst>
        </pc:spChg>
      </pc:sldChg>
      <pc:sldChg chg="addSp delSp modSp new mod modNotesTx">
        <pc:chgData name="DeHart, Stephanie" userId="69486e51-f5a3-47fa-a1e8-d600d3da159f" providerId="ADAL" clId="{6229D511-59EF-413D-B1AD-6527F152E135}" dt="2025-05-21T14:00:30.762" v="367"/>
        <pc:sldMkLst>
          <pc:docMk/>
          <pc:sldMk cId="2885290245" sldId="392"/>
        </pc:sldMkLst>
        <pc:spChg chg="mod">
          <ac:chgData name="DeHart, Stephanie" userId="69486e51-f5a3-47fa-a1e8-d600d3da159f" providerId="ADAL" clId="{6229D511-59EF-413D-B1AD-6527F152E135}" dt="2025-05-21T13:59:44.761" v="345" actId="20577"/>
          <ac:spMkLst>
            <pc:docMk/>
            <pc:sldMk cId="2885290245" sldId="392"/>
            <ac:spMk id="2" creationId="{733A448D-5FA6-49FA-96E0-5F20041D7661}"/>
          </ac:spMkLst>
        </pc:spChg>
        <pc:spChg chg="mod">
          <ac:chgData name="DeHart, Stephanie" userId="69486e51-f5a3-47fa-a1e8-d600d3da159f" providerId="ADAL" clId="{6229D511-59EF-413D-B1AD-6527F152E135}" dt="2025-05-21T13:59:55.540" v="350" actId="207"/>
          <ac:spMkLst>
            <pc:docMk/>
            <pc:sldMk cId="2885290245" sldId="392"/>
            <ac:spMk id="3" creationId="{528443DB-8201-4644-A29C-94E781FD3B95}"/>
          </ac:spMkLst>
        </pc:spChg>
        <pc:spChg chg="del mod">
          <ac:chgData name="DeHart, Stephanie" userId="69486e51-f5a3-47fa-a1e8-d600d3da159f" providerId="ADAL" clId="{6229D511-59EF-413D-B1AD-6527F152E135}" dt="2025-05-21T14:00:00.065" v="351"/>
          <ac:spMkLst>
            <pc:docMk/>
            <pc:sldMk cId="2885290245" sldId="392"/>
            <ac:spMk id="4" creationId="{6360FDE9-06DD-48B3-82D7-B16F6E64DA94}"/>
          </ac:spMkLst>
        </pc:spChg>
        <pc:picChg chg="add mod">
          <ac:chgData name="DeHart, Stephanie" userId="69486e51-f5a3-47fa-a1e8-d600d3da159f" providerId="ADAL" clId="{6229D511-59EF-413D-B1AD-6527F152E135}" dt="2025-05-21T14:00:24.754" v="366" actId="1035"/>
          <ac:picMkLst>
            <pc:docMk/>
            <pc:sldMk cId="2885290245" sldId="392"/>
            <ac:picMk id="7" creationId="{BFDF44FB-B169-43CB-887B-69E6AD01DB12}"/>
          </ac:picMkLst>
        </pc:picChg>
      </pc:sldChg>
      <pc:sldChg chg="addSp delSp modSp new mod ord modClrScheme modAnim chgLayout modNotesTx">
        <pc:chgData name="DeHart, Stephanie" userId="69486e51-f5a3-47fa-a1e8-d600d3da159f" providerId="ADAL" clId="{6229D511-59EF-413D-B1AD-6527F152E135}" dt="2025-05-21T16:41:29.931" v="1776"/>
        <pc:sldMkLst>
          <pc:docMk/>
          <pc:sldMk cId="3133119474" sldId="393"/>
        </pc:sldMkLst>
        <pc:spChg chg="mod ord">
          <ac:chgData name="DeHart, Stephanie" userId="69486e51-f5a3-47fa-a1e8-d600d3da159f" providerId="ADAL" clId="{6229D511-59EF-413D-B1AD-6527F152E135}" dt="2025-05-21T16:40:51.055" v="1756" actId="27636"/>
          <ac:spMkLst>
            <pc:docMk/>
            <pc:sldMk cId="3133119474" sldId="393"/>
            <ac:spMk id="2" creationId="{CEA32DCB-EE8A-4981-83A0-4A2318520576}"/>
          </ac:spMkLst>
        </pc:spChg>
        <pc:spChg chg="mod ord">
          <ac:chgData name="DeHart, Stephanie" userId="69486e51-f5a3-47fa-a1e8-d600d3da159f" providerId="ADAL" clId="{6229D511-59EF-413D-B1AD-6527F152E135}" dt="2025-05-21T14:01:33.577" v="403" actId="700"/>
          <ac:spMkLst>
            <pc:docMk/>
            <pc:sldMk cId="3133119474" sldId="393"/>
            <ac:spMk id="3" creationId="{BFFC8FDB-2778-451A-81B3-67FBF7E8EF96}"/>
          </ac:spMkLst>
        </pc:spChg>
        <pc:spChg chg="mod ord">
          <ac:chgData name="DeHart, Stephanie" userId="69486e51-f5a3-47fa-a1e8-d600d3da159f" providerId="ADAL" clId="{6229D511-59EF-413D-B1AD-6527F152E135}" dt="2025-05-21T14:01:33.577" v="403" actId="700"/>
          <ac:spMkLst>
            <pc:docMk/>
            <pc:sldMk cId="3133119474" sldId="393"/>
            <ac:spMk id="4" creationId="{077E6AE3-F0C5-4E45-BE3E-8C81E9631018}"/>
          </ac:spMkLst>
        </pc:spChg>
        <pc:spChg chg="add del mod">
          <ac:chgData name="DeHart, Stephanie" userId="69486e51-f5a3-47fa-a1e8-d600d3da159f" providerId="ADAL" clId="{6229D511-59EF-413D-B1AD-6527F152E135}" dt="2025-05-21T14:01:30.973" v="402"/>
          <ac:spMkLst>
            <pc:docMk/>
            <pc:sldMk cId="3133119474" sldId="393"/>
            <ac:spMk id="7" creationId="{29A1CF4D-FF79-47F4-87BC-99F07DCE3B26}"/>
          </ac:spMkLst>
        </pc:spChg>
        <pc:spChg chg="add del mod">
          <ac:chgData name="DeHart, Stephanie" userId="69486e51-f5a3-47fa-a1e8-d600d3da159f" providerId="ADAL" clId="{6229D511-59EF-413D-B1AD-6527F152E135}" dt="2025-05-21T14:01:30.973" v="402"/>
          <ac:spMkLst>
            <pc:docMk/>
            <pc:sldMk cId="3133119474" sldId="393"/>
            <ac:spMk id="8" creationId="{AAEBD99D-B3B6-43AD-B004-1EB52F944433}"/>
          </ac:spMkLst>
        </pc:spChg>
        <pc:spChg chg="add mod ord">
          <ac:chgData name="DeHart, Stephanie" userId="69486e51-f5a3-47fa-a1e8-d600d3da159f" providerId="ADAL" clId="{6229D511-59EF-413D-B1AD-6527F152E135}" dt="2025-05-21T16:41:16.508" v="1774" actId="14100"/>
          <ac:spMkLst>
            <pc:docMk/>
            <pc:sldMk cId="3133119474" sldId="393"/>
            <ac:spMk id="9" creationId="{A85F1F46-B5D4-443D-94AB-715DEE00B60F}"/>
          </ac:spMkLst>
        </pc:spChg>
        <pc:spChg chg="add mod">
          <ac:chgData name="DeHart, Stephanie" userId="69486e51-f5a3-47fa-a1e8-d600d3da159f" providerId="ADAL" clId="{6229D511-59EF-413D-B1AD-6527F152E135}" dt="2025-05-21T16:41:09.445" v="1772" actId="1036"/>
          <ac:spMkLst>
            <pc:docMk/>
            <pc:sldMk cId="3133119474" sldId="393"/>
            <ac:spMk id="12" creationId="{6F4E784C-9CFD-43C9-BE24-E1BAFE9F4706}"/>
          </ac:spMkLst>
        </pc:spChg>
        <pc:spChg chg="add mod">
          <ac:chgData name="DeHart, Stephanie" userId="69486e51-f5a3-47fa-a1e8-d600d3da159f" providerId="ADAL" clId="{6229D511-59EF-413D-B1AD-6527F152E135}" dt="2025-05-21T16:41:09.445" v="1772" actId="1036"/>
          <ac:spMkLst>
            <pc:docMk/>
            <pc:sldMk cId="3133119474" sldId="393"/>
            <ac:spMk id="13" creationId="{00CEF424-6C78-4C36-B46F-4E0040BBF669}"/>
          </ac:spMkLst>
        </pc:spChg>
        <pc:spChg chg="add mod">
          <ac:chgData name="DeHart, Stephanie" userId="69486e51-f5a3-47fa-a1e8-d600d3da159f" providerId="ADAL" clId="{6229D511-59EF-413D-B1AD-6527F152E135}" dt="2025-05-21T16:41:09.445" v="1772" actId="1036"/>
          <ac:spMkLst>
            <pc:docMk/>
            <pc:sldMk cId="3133119474" sldId="393"/>
            <ac:spMk id="14" creationId="{B7DAB528-83A4-47E3-9267-5DF14E540863}"/>
          </ac:spMkLst>
        </pc:spChg>
        <pc:spChg chg="add mod">
          <ac:chgData name="DeHart, Stephanie" userId="69486e51-f5a3-47fa-a1e8-d600d3da159f" providerId="ADAL" clId="{6229D511-59EF-413D-B1AD-6527F152E135}" dt="2025-05-21T16:41:09.445" v="1772" actId="1036"/>
          <ac:spMkLst>
            <pc:docMk/>
            <pc:sldMk cId="3133119474" sldId="393"/>
            <ac:spMk id="15" creationId="{36068411-FAED-4C9E-B3DC-22F1DA283778}"/>
          </ac:spMkLst>
        </pc:spChg>
        <pc:picChg chg="add del mod">
          <ac:chgData name="DeHart, Stephanie" userId="69486e51-f5a3-47fa-a1e8-d600d3da159f" providerId="ADAL" clId="{6229D511-59EF-413D-B1AD-6527F152E135}" dt="2025-05-21T14:01:30.973" v="402"/>
          <ac:picMkLst>
            <pc:docMk/>
            <pc:sldMk cId="3133119474" sldId="393"/>
            <ac:picMk id="5" creationId="{5D7EA618-36DE-463B-9590-7B94A4E2911F}"/>
          </ac:picMkLst>
        </pc:picChg>
        <pc:picChg chg="add del mod">
          <ac:chgData name="DeHart, Stephanie" userId="69486e51-f5a3-47fa-a1e8-d600d3da159f" providerId="ADAL" clId="{6229D511-59EF-413D-B1AD-6527F152E135}" dt="2025-05-21T14:01:30.973" v="402"/>
          <ac:picMkLst>
            <pc:docMk/>
            <pc:sldMk cId="3133119474" sldId="393"/>
            <ac:picMk id="6" creationId="{5083FC4C-2659-4C7F-8A03-9E3B0038A459}"/>
          </ac:picMkLst>
        </pc:picChg>
        <pc:picChg chg="add mod">
          <ac:chgData name="DeHart, Stephanie" userId="69486e51-f5a3-47fa-a1e8-d600d3da159f" providerId="ADAL" clId="{6229D511-59EF-413D-B1AD-6527F152E135}" dt="2025-05-21T16:41:09.445" v="1772" actId="1036"/>
          <ac:picMkLst>
            <pc:docMk/>
            <pc:sldMk cId="3133119474" sldId="393"/>
            <ac:picMk id="10" creationId="{A2B1F85C-A770-4198-B8A8-463EC8E5D472}"/>
          </ac:picMkLst>
        </pc:picChg>
        <pc:picChg chg="add mod">
          <ac:chgData name="DeHart, Stephanie" userId="69486e51-f5a3-47fa-a1e8-d600d3da159f" providerId="ADAL" clId="{6229D511-59EF-413D-B1AD-6527F152E135}" dt="2025-05-21T16:41:09.445" v="1772" actId="1036"/>
          <ac:picMkLst>
            <pc:docMk/>
            <pc:sldMk cId="3133119474" sldId="393"/>
            <ac:picMk id="11" creationId="{F70965AF-199F-4200-BAC2-BCDA45900B43}"/>
          </ac:picMkLst>
        </pc:picChg>
      </pc:sldChg>
      <pc:sldChg chg="addSp delSp modSp new mod modClrScheme chgLayout">
        <pc:chgData name="DeHart, Stephanie" userId="69486e51-f5a3-47fa-a1e8-d600d3da159f" providerId="ADAL" clId="{6229D511-59EF-413D-B1AD-6527F152E135}" dt="2025-05-21T14:19:35.236" v="596" actId="1037"/>
        <pc:sldMkLst>
          <pc:docMk/>
          <pc:sldMk cId="445179024" sldId="394"/>
        </pc:sldMkLst>
        <pc:spChg chg="mod ord">
          <ac:chgData name="DeHart, Stephanie" userId="69486e51-f5a3-47fa-a1e8-d600d3da159f" providerId="ADAL" clId="{6229D511-59EF-413D-B1AD-6527F152E135}" dt="2025-05-21T14:17:58.796" v="531" actId="700"/>
          <ac:spMkLst>
            <pc:docMk/>
            <pc:sldMk cId="445179024" sldId="394"/>
            <ac:spMk id="2" creationId="{9F0B8BC6-E82B-432E-AF5E-FD35154B5E8D}"/>
          </ac:spMkLst>
        </pc:spChg>
        <pc:spChg chg="del mod ord">
          <ac:chgData name="DeHart, Stephanie" userId="69486e51-f5a3-47fa-a1e8-d600d3da159f" providerId="ADAL" clId="{6229D511-59EF-413D-B1AD-6527F152E135}" dt="2025-05-21T14:17:58.796" v="531" actId="700"/>
          <ac:spMkLst>
            <pc:docMk/>
            <pc:sldMk cId="445179024" sldId="394"/>
            <ac:spMk id="3" creationId="{966DEE47-B2E3-40F1-BBCC-73CE681E140B}"/>
          </ac:spMkLst>
        </pc:spChg>
        <pc:spChg chg="mod ord">
          <ac:chgData name="DeHart, Stephanie" userId="69486e51-f5a3-47fa-a1e8-d600d3da159f" providerId="ADAL" clId="{6229D511-59EF-413D-B1AD-6527F152E135}" dt="2025-05-21T14:17:58.796" v="531" actId="700"/>
          <ac:spMkLst>
            <pc:docMk/>
            <pc:sldMk cId="445179024" sldId="394"/>
            <ac:spMk id="4" creationId="{A0820032-24A1-49E1-B943-45A71C35B0F0}"/>
          </ac:spMkLst>
        </pc:spChg>
        <pc:spChg chg="mod ord">
          <ac:chgData name="DeHart, Stephanie" userId="69486e51-f5a3-47fa-a1e8-d600d3da159f" providerId="ADAL" clId="{6229D511-59EF-413D-B1AD-6527F152E135}" dt="2025-05-21T14:17:58.796" v="531" actId="700"/>
          <ac:spMkLst>
            <pc:docMk/>
            <pc:sldMk cId="445179024" sldId="394"/>
            <ac:spMk id="5" creationId="{82D82DBC-3D44-4C5A-9321-DF99C0EF513E}"/>
          </ac:spMkLst>
        </pc:spChg>
        <pc:spChg chg="add mod ord">
          <ac:chgData name="DeHart, Stephanie" userId="69486e51-f5a3-47fa-a1e8-d600d3da159f" providerId="ADAL" clId="{6229D511-59EF-413D-B1AD-6527F152E135}" dt="2025-05-21T14:18:18.459" v="534" actId="207"/>
          <ac:spMkLst>
            <pc:docMk/>
            <pc:sldMk cId="445179024" sldId="394"/>
            <ac:spMk id="6" creationId="{8E2B1C18-0B32-477D-8B46-2E3BE0864D3D}"/>
          </ac:spMkLst>
        </pc:spChg>
        <pc:spChg chg="add del mod ord">
          <ac:chgData name="DeHart, Stephanie" userId="69486e51-f5a3-47fa-a1e8-d600d3da159f" providerId="ADAL" clId="{6229D511-59EF-413D-B1AD-6527F152E135}" dt="2025-05-21T14:18:27.519" v="535"/>
          <ac:spMkLst>
            <pc:docMk/>
            <pc:sldMk cId="445179024" sldId="394"/>
            <ac:spMk id="7" creationId="{874FCDB4-8C04-4BEA-A958-2565370F9E41}"/>
          </ac:spMkLst>
        </pc:spChg>
        <pc:spChg chg="add mod">
          <ac:chgData name="DeHart, Stephanie" userId="69486e51-f5a3-47fa-a1e8-d600d3da159f" providerId="ADAL" clId="{6229D511-59EF-413D-B1AD-6527F152E135}" dt="2025-05-21T14:19:35.236" v="596" actId="1037"/>
          <ac:spMkLst>
            <pc:docMk/>
            <pc:sldMk cId="445179024" sldId="394"/>
            <ac:spMk id="10" creationId="{F3B5FE93-BD77-4D1D-A3C8-8ABABEA96C50}"/>
          </ac:spMkLst>
        </pc:spChg>
        <pc:picChg chg="add mod">
          <ac:chgData name="DeHart, Stephanie" userId="69486e51-f5a3-47fa-a1e8-d600d3da159f" providerId="ADAL" clId="{6229D511-59EF-413D-B1AD-6527F152E135}" dt="2025-05-21T14:18:27.519" v="535"/>
          <ac:picMkLst>
            <pc:docMk/>
            <pc:sldMk cId="445179024" sldId="394"/>
            <ac:picMk id="8" creationId="{A118282B-3C62-4A70-9115-EFC37F35D5DC}"/>
          </ac:picMkLst>
        </pc:picChg>
      </pc:sldChg>
      <pc:sldChg chg="addSp delSp modSp new mod modClrScheme modAnim chgLayout modNotesTx">
        <pc:chgData name="DeHart, Stephanie" userId="69486e51-f5a3-47fa-a1e8-d600d3da159f" providerId="ADAL" clId="{6229D511-59EF-413D-B1AD-6527F152E135}" dt="2025-05-21T17:05:24.577" v="1920"/>
        <pc:sldMkLst>
          <pc:docMk/>
          <pc:sldMk cId="3472720110" sldId="395"/>
        </pc:sldMkLst>
        <pc:spChg chg="mod ord">
          <ac:chgData name="DeHart, Stephanie" userId="69486e51-f5a3-47fa-a1e8-d600d3da159f" providerId="ADAL" clId="{6229D511-59EF-413D-B1AD-6527F152E135}" dt="2025-05-21T14:28:55.651" v="612" actId="700"/>
          <ac:spMkLst>
            <pc:docMk/>
            <pc:sldMk cId="3472720110" sldId="395"/>
            <ac:spMk id="2" creationId="{4DC295A9-80E8-4592-B29D-5975DFE57B52}"/>
          </ac:spMkLst>
        </pc:spChg>
        <pc:spChg chg="del">
          <ac:chgData name="DeHart, Stephanie" userId="69486e51-f5a3-47fa-a1e8-d600d3da159f" providerId="ADAL" clId="{6229D511-59EF-413D-B1AD-6527F152E135}" dt="2025-05-21T14:28:55.651" v="612" actId="700"/>
          <ac:spMkLst>
            <pc:docMk/>
            <pc:sldMk cId="3472720110" sldId="395"/>
            <ac:spMk id="3" creationId="{89F2F9A9-0A41-4B55-A57F-6E26934CF144}"/>
          </ac:spMkLst>
        </pc:spChg>
        <pc:spChg chg="mod ord">
          <ac:chgData name="DeHart, Stephanie" userId="69486e51-f5a3-47fa-a1e8-d600d3da159f" providerId="ADAL" clId="{6229D511-59EF-413D-B1AD-6527F152E135}" dt="2025-05-21T14:28:55.651" v="612" actId="700"/>
          <ac:spMkLst>
            <pc:docMk/>
            <pc:sldMk cId="3472720110" sldId="395"/>
            <ac:spMk id="4" creationId="{54B1CFDC-134C-4DDB-A0D7-F76645F15578}"/>
          </ac:spMkLst>
        </pc:spChg>
        <pc:spChg chg="mod ord">
          <ac:chgData name="DeHart, Stephanie" userId="69486e51-f5a3-47fa-a1e8-d600d3da159f" providerId="ADAL" clId="{6229D511-59EF-413D-B1AD-6527F152E135}" dt="2025-05-21T14:28:55.651" v="612" actId="700"/>
          <ac:spMkLst>
            <pc:docMk/>
            <pc:sldMk cId="3472720110" sldId="395"/>
            <ac:spMk id="5" creationId="{221D7AE0-5BE9-4F97-A7E2-5D8FB6109288}"/>
          </ac:spMkLst>
        </pc:spChg>
        <pc:spChg chg="add mod">
          <ac:chgData name="DeHart, Stephanie" userId="69486e51-f5a3-47fa-a1e8-d600d3da159f" providerId="ADAL" clId="{6229D511-59EF-413D-B1AD-6527F152E135}" dt="2025-05-21T17:01:47.166" v="1884" actId="1035"/>
          <ac:spMkLst>
            <pc:docMk/>
            <pc:sldMk cId="3472720110" sldId="395"/>
            <ac:spMk id="7" creationId="{2BE04A1E-6EE8-4334-BE3E-50CA543AA80D}"/>
          </ac:spMkLst>
        </pc:spChg>
        <pc:spChg chg="add mod">
          <ac:chgData name="DeHart, Stephanie" userId="69486e51-f5a3-47fa-a1e8-d600d3da159f" providerId="ADAL" clId="{6229D511-59EF-413D-B1AD-6527F152E135}" dt="2025-05-21T14:30:40.333" v="660" actId="207"/>
          <ac:spMkLst>
            <pc:docMk/>
            <pc:sldMk cId="3472720110" sldId="395"/>
            <ac:spMk id="9" creationId="{87C16F73-179D-4F3D-AEE9-C3F8ED611D76}"/>
          </ac:spMkLst>
        </pc:spChg>
        <pc:spChg chg="add mod">
          <ac:chgData name="DeHart, Stephanie" userId="69486e51-f5a3-47fa-a1e8-d600d3da159f" providerId="ADAL" clId="{6229D511-59EF-413D-B1AD-6527F152E135}" dt="2025-05-21T17:01:47.166" v="1884" actId="1035"/>
          <ac:spMkLst>
            <pc:docMk/>
            <pc:sldMk cId="3472720110" sldId="395"/>
            <ac:spMk id="10" creationId="{80708969-4E35-46D1-962D-00EBFA462A77}"/>
          </ac:spMkLst>
        </pc:spChg>
        <pc:spChg chg="add mod">
          <ac:chgData name="DeHart, Stephanie" userId="69486e51-f5a3-47fa-a1e8-d600d3da159f" providerId="ADAL" clId="{6229D511-59EF-413D-B1AD-6527F152E135}" dt="2025-05-21T17:02:03.387" v="1902" actId="14100"/>
          <ac:spMkLst>
            <pc:docMk/>
            <pc:sldMk cId="3472720110" sldId="395"/>
            <ac:spMk id="11" creationId="{4479B383-5B0B-4267-9A1C-32AD44FEB454}"/>
          </ac:spMkLst>
        </pc:spChg>
        <pc:spChg chg="add mod">
          <ac:chgData name="DeHart, Stephanie" userId="69486e51-f5a3-47fa-a1e8-d600d3da159f" providerId="ADAL" clId="{6229D511-59EF-413D-B1AD-6527F152E135}" dt="2025-05-21T17:02:53.752" v="1916" actId="403"/>
          <ac:spMkLst>
            <pc:docMk/>
            <pc:sldMk cId="3472720110" sldId="395"/>
            <ac:spMk id="12" creationId="{42265427-A336-4250-A605-24AA5347031B}"/>
          </ac:spMkLst>
        </pc:spChg>
        <pc:spChg chg="add mod">
          <ac:chgData name="DeHart, Stephanie" userId="69486e51-f5a3-47fa-a1e8-d600d3da159f" providerId="ADAL" clId="{6229D511-59EF-413D-B1AD-6527F152E135}" dt="2025-05-21T17:02:34.005" v="1912" actId="1035"/>
          <ac:spMkLst>
            <pc:docMk/>
            <pc:sldMk cId="3472720110" sldId="395"/>
            <ac:spMk id="15" creationId="{4F96224B-96B5-4255-B57A-C9AACBB50B0D}"/>
          </ac:spMkLst>
        </pc:spChg>
        <pc:picChg chg="add mod">
          <ac:chgData name="DeHart, Stephanie" userId="69486e51-f5a3-47fa-a1e8-d600d3da159f" providerId="ADAL" clId="{6229D511-59EF-413D-B1AD-6527F152E135}" dt="2025-05-21T17:01:47.166" v="1884" actId="1035"/>
          <ac:picMkLst>
            <pc:docMk/>
            <pc:sldMk cId="3472720110" sldId="395"/>
            <ac:picMk id="6" creationId="{69889841-F007-43F8-A1BB-FC177E0C452F}"/>
          </ac:picMkLst>
        </pc:picChg>
        <pc:picChg chg="add mod">
          <ac:chgData name="DeHart, Stephanie" userId="69486e51-f5a3-47fa-a1e8-d600d3da159f" providerId="ADAL" clId="{6229D511-59EF-413D-B1AD-6527F152E135}" dt="2025-05-21T17:01:47.166" v="1884" actId="1035"/>
          <ac:picMkLst>
            <pc:docMk/>
            <pc:sldMk cId="3472720110" sldId="395"/>
            <ac:picMk id="8" creationId="{681565F5-74DD-45C8-A7BB-EEDA47FAEAF0}"/>
          </ac:picMkLst>
        </pc:picChg>
        <pc:cxnChg chg="add mod">
          <ac:chgData name="DeHart, Stephanie" userId="69486e51-f5a3-47fa-a1e8-d600d3da159f" providerId="ADAL" clId="{6229D511-59EF-413D-B1AD-6527F152E135}" dt="2025-05-21T17:02:53.752" v="1916" actId="403"/>
          <ac:cxnSpMkLst>
            <pc:docMk/>
            <pc:sldMk cId="3472720110" sldId="395"/>
            <ac:cxnSpMk id="13" creationId="{9D8E0A6F-3AB0-4D97-A900-D306DD31BF7A}"/>
          </ac:cxnSpMkLst>
        </pc:cxnChg>
        <pc:cxnChg chg="add mod">
          <ac:chgData name="DeHart, Stephanie" userId="69486e51-f5a3-47fa-a1e8-d600d3da159f" providerId="ADAL" clId="{6229D511-59EF-413D-B1AD-6527F152E135}" dt="2025-05-21T17:02:53.752" v="1916" actId="403"/>
          <ac:cxnSpMkLst>
            <pc:docMk/>
            <pc:sldMk cId="3472720110" sldId="395"/>
            <ac:cxnSpMk id="14" creationId="{8D658E5D-163E-4EFF-861D-5484A3DAE664}"/>
          </ac:cxnSpMkLst>
        </pc:cxnChg>
      </pc:sldChg>
      <pc:sldChg chg="addSp modSp new mod modNotesTx">
        <pc:chgData name="DeHart, Stephanie" userId="69486e51-f5a3-47fa-a1e8-d600d3da159f" providerId="ADAL" clId="{6229D511-59EF-413D-B1AD-6527F152E135}" dt="2025-05-21T14:32:18.451" v="722" actId="113"/>
        <pc:sldMkLst>
          <pc:docMk/>
          <pc:sldMk cId="2541309312" sldId="396"/>
        </pc:sldMkLst>
        <pc:spChg chg="mod">
          <ac:chgData name="DeHart, Stephanie" userId="69486e51-f5a3-47fa-a1e8-d600d3da159f" providerId="ADAL" clId="{6229D511-59EF-413D-B1AD-6527F152E135}" dt="2025-05-21T14:31:31.389" v="670" actId="20577"/>
          <ac:spMkLst>
            <pc:docMk/>
            <pc:sldMk cId="2541309312" sldId="396"/>
            <ac:spMk id="2" creationId="{ED0DD9F5-E1E2-407C-AF4C-2CBF39050C6C}"/>
          </ac:spMkLst>
        </pc:spChg>
        <pc:spChg chg="mod">
          <ac:chgData name="DeHart, Stephanie" userId="69486e51-f5a3-47fa-a1e8-d600d3da159f" providerId="ADAL" clId="{6229D511-59EF-413D-B1AD-6527F152E135}" dt="2025-05-21T14:31:37.409" v="671"/>
          <ac:spMkLst>
            <pc:docMk/>
            <pc:sldMk cId="2541309312" sldId="396"/>
            <ac:spMk id="3" creationId="{7618F579-048B-4DF1-8942-6CE313CC2931}"/>
          </ac:spMkLst>
        </pc:spChg>
        <pc:spChg chg="add mod">
          <ac:chgData name="DeHart, Stephanie" userId="69486e51-f5a3-47fa-a1e8-d600d3da159f" providerId="ADAL" clId="{6229D511-59EF-413D-B1AD-6527F152E135}" dt="2025-05-21T14:32:18.451" v="722" actId="113"/>
          <ac:spMkLst>
            <pc:docMk/>
            <pc:sldMk cId="2541309312" sldId="396"/>
            <ac:spMk id="9" creationId="{B5578332-DB04-4007-B634-2D09551E3A75}"/>
          </ac:spMkLst>
        </pc:spChg>
        <pc:spChg chg="add mod">
          <ac:chgData name="DeHart, Stephanie" userId="69486e51-f5a3-47fa-a1e8-d600d3da159f" providerId="ADAL" clId="{6229D511-59EF-413D-B1AD-6527F152E135}" dt="2025-05-21T14:32:03.100" v="707" actId="1037"/>
          <ac:spMkLst>
            <pc:docMk/>
            <pc:sldMk cId="2541309312" sldId="396"/>
            <ac:spMk id="10" creationId="{DB0EA435-5B2B-4C91-A336-D4F0B7DEF084}"/>
          </ac:spMkLst>
        </pc:spChg>
        <pc:grpChg chg="add mod">
          <ac:chgData name="DeHart, Stephanie" userId="69486e51-f5a3-47fa-a1e8-d600d3da159f" providerId="ADAL" clId="{6229D511-59EF-413D-B1AD-6527F152E135}" dt="2025-05-21T14:32:03.100" v="707" actId="1037"/>
          <ac:grpSpMkLst>
            <pc:docMk/>
            <pc:sldMk cId="2541309312" sldId="396"/>
            <ac:grpSpMk id="6" creationId="{B9A33110-C1F2-49D7-A5EA-BDD2C5185DD7}"/>
          </ac:grpSpMkLst>
        </pc:grpChg>
        <pc:picChg chg="mod">
          <ac:chgData name="DeHart, Stephanie" userId="69486e51-f5a3-47fa-a1e8-d600d3da159f" providerId="ADAL" clId="{6229D511-59EF-413D-B1AD-6527F152E135}" dt="2025-05-21T14:31:57.088" v="675"/>
          <ac:picMkLst>
            <pc:docMk/>
            <pc:sldMk cId="2541309312" sldId="396"/>
            <ac:picMk id="7" creationId="{EB314665-958B-49F7-BC28-4DEFA5700916}"/>
          </ac:picMkLst>
        </pc:picChg>
        <pc:picChg chg="mod">
          <ac:chgData name="DeHart, Stephanie" userId="69486e51-f5a3-47fa-a1e8-d600d3da159f" providerId="ADAL" clId="{6229D511-59EF-413D-B1AD-6527F152E135}" dt="2025-05-21T14:31:57.088" v="675"/>
          <ac:picMkLst>
            <pc:docMk/>
            <pc:sldMk cId="2541309312" sldId="396"/>
            <ac:picMk id="8" creationId="{247B5A03-F470-4661-898A-DD3AADE0295A}"/>
          </ac:picMkLst>
        </pc:picChg>
      </pc:sldChg>
      <pc:sldChg chg="addSp delSp modSp new mod modNotesTx">
        <pc:chgData name="DeHart, Stephanie" userId="69486e51-f5a3-47fa-a1e8-d600d3da159f" providerId="ADAL" clId="{6229D511-59EF-413D-B1AD-6527F152E135}" dt="2025-05-21T14:33:39.480" v="761"/>
        <pc:sldMkLst>
          <pc:docMk/>
          <pc:sldMk cId="3913774968" sldId="397"/>
        </pc:sldMkLst>
        <pc:spChg chg="mod">
          <ac:chgData name="DeHart, Stephanie" userId="69486e51-f5a3-47fa-a1e8-d600d3da159f" providerId="ADAL" clId="{6229D511-59EF-413D-B1AD-6527F152E135}" dt="2025-05-21T14:32:52.779" v="725"/>
          <ac:spMkLst>
            <pc:docMk/>
            <pc:sldMk cId="3913774968" sldId="397"/>
            <ac:spMk id="2" creationId="{571440C7-7551-4370-AB30-92BBA3646706}"/>
          </ac:spMkLst>
        </pc:spChg>
        <pc:spChg chg="del">
          <ac:chgData name="DeHart, Stephanie" userId="69486e51-f5a3-47fa-a1e8-d600d3da159f" providerId="ADAL" clId="{6229D511-59EF-413D-B1AD-6527F152E135}" dt="2025-05-21T14:32:58.064" v="726"/>
          <ac:spMkLst>
            <pc:docMk/>
            <pc:sldMk cId="3913774968" sldId="397"/>
            <ac:spMk id="3" creationId="{0DA583FD-579F-48E8-B4D5-DCA5DDE99426}"/>
          </ac:spMkLst>
        </pc:spChg>
        <pc:picChg chg="add mod">
          <ac:chgData name="DeHart, Stephanie" userId="69486e51-f5a3-47fa-a1e8-d600d3da159f" providerId="ADAL" clId="{6229D511-59EF-413D-B1AD-6527F152E135}" dt="2025-05-21T14:33:13.694" v="760" actId="1036"/>
          <ac:picMkLst>
            <pc:docMk/>
            <pc:sldMk cId="3913774968" sldId="397"/>
            <ac:picMk id="6" creationId="{131187F7-6FD8-413B-91BF-CBE077BEFD4C}"/>
          </ac:picMkLst>
        </pc:picChg>
      </pc:sldChg>
      <pc:sldChg chg="addSp delSp modSp new mod modNotesTx">
        <pc:chgData name="DeHart, Stephanie" userId="69486e51-f5a3-47fa-a1e8-d600d3da159f" providerId="ADAL" clId="{6229D511-59EF-413D-B1AD-6527F152E135}" dt="2025-05-21T16:58:22.031" v="1861" actId="20577"/>
        <pc:sldMkLst>
          <pc:docMk/>
          <pc:sldMk cId="2845855287" sldId="398"/>
        </pc:sldMkLst>
        <pc:spChg chg="mod">
          <ac:chgData name="DeHart, Stephanie" userId="69486e51-f5a3-47fa-a1e8-d600d3da159f" providerId="ADAL" clId="{6229D511-59EF-413D-B1AD-6527F152E135}" dt="2025-05-21T14:35:47.292" v="796" actId="20577"/>
          <ac:spMkLst>
            <pc:docMk/>
            <pc:sldMk cId="2845855287" sldId="398"/>
            <ac:spMk id="2" creationId="{04B944D7-8FF8-44B4-AEA7-52F08F3D65D8}"/>
          </ac:spMkLst>
        </pc:spChg>
        <pc:spChg chg="del">
          <ac:chgData name="DeHart, Stephanie" userId="69486e51-f5a3-47fa-a1e8-d600d3da159f" providerId="ADAL" clId="{6229D511-59EF-413D-B1AD-6527F152E135}" dt="2025-05-21T14:34:13.898" v="765"/>
          <ac:spMkLst>
            <pc:docMk/>
            <pc:sldMk cId="2845855287" sldId="398"/>
            <ac:spMk id="3" creationId="{9099EAFD-8C28-4191-AF8D-89FFC5AFF924}"/>
          </ac:spMkLst>
        </pc:spChg>
        <pc:picChg chg="add mod">
          <ac:chgData name="DeHart, Stephanie" userId="69486e51-f5a3-47fa-a1e8-d600d3da159f" providerId="ADAL" clId="{6229D511-59EF-413D-B1AD-6527F152E135}" dt="2025-05-21T14:34:35.824" v="790" actId="1038"/>
          <ac:picMkLst>
            <pc:docMk/>
            <pc:sldMk cId="2845855287" sldId="398"/>
            <ac:picMk id="6" creationId="{EBE8DF50-37CF-494A-823D-E77D41A257AC}"/>
          </ac:picMkLst>
        </pc:picChg>
      </pc:sldChg>
      <pc:sldChg chg="addSp delSp modSp new mod modClrScheme chgLayout modNotesTx">
        <pc:chgData name="DeHart, Stephanie" userId="69486e51-f5a3-47fa-a1e8-d600d3da159f" providerId="ADAL" clId="{6229D511-59EF-413D-B1AD-6527F152E135}" dt="2025-05-21T14:36:49.111" v="867"/>
        <pc:sldMkLst>
          <pc:docMk/>
          <pc:sldMk cId="3851916083" sldId="399"/>
        </pc:sldMkLst>
        <pc:spChg chg="mod ord">
          <ac:chgData name="DeHart, Stephanie" userId="69486e51-f5a3-47fa-a1e8-d600d3da159f" providerId="ADAL" clId="{6229D511-59EF-413D-B1AD-6527F152E135}" dt="2025-05-21T14:36:14.490" v="858" actId="20577"/>
          <ac:spMkLst>
            <pc:docMk/>
            <pc:sldMk cId="3851916083" sldId="399"/>
            <ac:spMk id="2" creationId="{AD4C4356-191D-4B3E-A782-249A63E3FECC}"/>
          </ac:spMkLst>
        </pc:spChg>
        <pc:spChg chg="del mod ord">
          <ac:chgData name="DeHart, Stephanie" userId="69486e51-f5a3-47fa-a1e8-d600d3da159f" providerId="ADAL" clId="{6229D511-59EF-413D-B1AD-6527F152E135}" dt="2025-05-21T14:35:58.850" v="821" actId="700"/>
          <ac:spMkLst>
            <pc:docMk/>
            <pc:sldMk cId="3851916083" sldId="399"/>
            <ac:spMk id="3" creationId="{54944D34-5843-4A2A-AE3A-C3D8F4F65CEC}"/>
          </ac:spMkLst>
        </pc:spChg>
        <pc:spChg chg="mod ord">
          <ac:chgData name="DeHart, Stephanie" userId="69486e51-f5a3-47fa-a1e8-d600d3da159f" providerId="ADAL" clId="{6229D511-59EF-413D-B1AD-6527F152E135}" dt="2025-05-21T14:35:58.850" v="821" actId="700"/>
          <ac:spMkLst>
            <pc:docMk/>
            <pc:sldMk cId="3851916083" sldId="399"/>
            <ac:spMk id="4" creationId="{4DF7A7E7-9ED4-4780-ACAD-5AE679F6A5E2}"/>
          </ac:spMkLst>
        </pc:spChg>
        <pc:spChg chg="mod ord">
          <ac:chgData name="DeHart, Stephanie" userId="69486e51-f5a3-47fa-a1e8-d600d3da159f" providerId="ADAL" clId="{6229D511-59EF-413D-B1AD-6527F152E135}" dt="2025-05-21T14:35:58.850" v="821" actId="700"/>
          <ac:spMkLst>
            <pc:docMk/>
            <pc:sldMk cId="3851916083" sldId="399"/>
            <ac:spMk id="5" creationId="{5508BD58-B397-4219-95DE-72B309A4F05F}"/>
          </ac:spMkLst>
        </pc:spChg>
        <pc:spChg chg="add mod ord">
          <ac:chgData name="DeHart, Stephanie" userId="69486e51-f5a3-47fa-a1e8-d600d3da159f" providerId="ADAL" clId="{6229D511-59EF-413D-B1AD-6527F152E135}" dt="2025-05-21T14:36:34.290" v="865" actId="207"/>
          <ac:spMkLst>
            <pc:docMk/>
            <pc:sldMk cId="3851916083" sldId="399"/>
            <ac:spMk id="6" creationId="{B1A886B4-1186-4D63-A389-5276B132845B}"/>
          </ac:spMkLst>
        </pc:spChg>
        <pc:spChg chg="add del mod ord">
          <ac:chgData name="DeHart, Stephanie" userId="69486e51-f5a3-47fa-a1e8-d600d3da159f" providerId="ADAL" clId="{6229D511-59EF-413D-B1AD-6527F152E135}" dt="2025-05-21T14:36:38.163" v="866"/>
          <ac:spMkLst>
            <pc:docMk/>
            <pc:sldMk cId="3851916083" sldId="399"/>
            <ac:spMk id="7" creationId="{12776384-0333-483B-BF79-EA4A6095D1A9}"/>
          </ac:spMkLst>
        </pc:spChg>
        <pc:picChg chg="add mod">
          <ac:chgData name="DeHart, Stephanie" userId="69486e51-f5a3-47fa-a1e8-d600d3da159f" providerId="ADAL" clId="{6229D511-59EF-413D-B1AD-6527F152E135}" dt="2025-05-21T14:36:38.163" v="866"/>
          <ac:picMkLst>
            <pc:docMk/>
            <pc:sldMk cId="3851916083" sldId="399"/>
            <ac:picMk id="8" creationId="{8D8D4580-F730-4AD4-AEB3-D5CD3CD7209E}"/>
          </ac:picMkLst>
        </pc:picChg>
      </pc:sldChg>
      <pc:sldChg chg="addSp delSp modSp new mod modClrScheme chgLayout">
        <pc:chgData name="DeHart, Stephanie" userId="69486e51-f5a3-47fa-a1e8-d600d3da159f" providerId="ADAL" clId="{6229D511-59EF-413D-B1AD-6527F152E135}" dt="2025-05-21T14:40:08.279" v="1019" actId="20577"/>
        <pc:sldMkLst>
          <pc:docMk/>
          <pc:sldMk cId="3851370410" sldId="400"/>
        </pc:sldMkLst>
        <pc:spChg chg="mod ord">
          <ac:chgData name="DeHart, Stephanie" userId="69486e51-f5a3-47fa-a1e8-d600d3da159f" providerId="ADAL" clId="{6229D511-59EF-413D-B1AD-6527F152E135}" dt="2025-05-21T14:40:08.279" v="1019" actId="20577"/>
          <ac:spMkLst>
            <pc:docMk/>
            <pc:sldMk cId="3851370410" sldId="400"/>
            <ac:spMk id="2" creationId="{4419EB20-A0FE-4927-BE07-FA4F97EE6FB7}"/>
          </ac:spMkLst>
        </pc:spChg>
        <pc:spChg chg="mod ord">
          <ac:chgData name="DeHart, Stephanie" userId="69486e51-f5a3-47fa-a1e8-d600d3da159f" providerId="ADAL" clId="{6229D511-59EF-413D-B1AD-6527F152E135}" dt="2025-05-21T14:39:16.161" v="996" actId="20577"/>
          <ac:spMkLst>
            <pc:docMk/>
            <pc:sldMk cId="3851370410" sldId="400"/>
            <ac:spMk id="3" creationId="{243B3B69-6304-485F-B861-4F08B6C03155}"/>
          </ac:spMkLst>
        </pc:spChg>
        <pc:spChg chg="mod ord">
          <ac:chgData name="DeHart, Stephanie" userId="69486e51-f5a3-47fa-a1e8-d600d3da159f" providerId="ADAL" clId="{6229D511-59EF-413D-B1AD-6527F152E135}" dt="2025-05-21T14:38:01.617" v="915" actId="700"/>
          <ac:spMkLst>
            <pc:docMk/>
            <pc:sldMk cId="3851370410" sldId="400"/>
            <ac:spMk id="4" creationId="{B904F5FC-7D0A-4ACE-88BF-B2680B4BA3CE}"/>
          </ac:spMkLst>
        </pc:spChg>
        <pc:spChg chg="mod ord">
          <ac:chgData name="DeHart, Stephanie" userId="69486e51-f5a3-47fa-a1e8-d600d3da159f" providerId="ADAL" clId="{6229D511-59EF-413D-B1AD-6527F152E135}" dt="2025-05-21T14:38:01.617" v="915" actId="700"/>
          <ac:spMkLst>
            <pc:docMk/>
            <pc:sldMk cId="3851370410" sldId="400"/>
            <ac:spMk id="5" creationId="{66860300-A035-4FC5-A71F-3F6FF0E3E645}"/>
          </ac:spMkLst>
        </pc:spChg>
        <pc:spChg chg="add del mod ord">
          <ac:chgData name="DeHart, Stephanie" userId="69486e51-f5a3-47fa-a1e8-d600d3da159f" providerId="ADAL" clId="{6229D511-59EF-413D-B1AD-6527F152E135}" dt="2025-05-21T14:39:52.647" v="1005"/>
          <ac:spMkLst>
            <pc:docMk/>
            <pc:sldMk cId="3851370410" sldId="400"/>
            <ac:spMk id="6" creationId="{7B23B8AE-B0DD-407E-ABA0-FE9606053C1A}"/>
          </ac:spMkLst>
        </pc:spChg>
        <pc:spChg chg="mod">
          <ac:chgData name="DeHart, Stephanie" userId="69486e51-f5a3-47fa-a1e8-d600d3da159f" providerId="ADAL" clId="{6229D511-59EF-413D-B1AD-6527F152E135}" dt="2025-05-21T14:39:30.098" v="997"/>
          <ac:spMkLst>
            <pc:docMk/>
            <pc:sldMk cId="3851370410" sldId="400"/>
            <ac:spMk id="9" creationId="{385D6D99-4CFA-46D0-8E28-094B957EC87E}"/>
          </ac:spMkLst>
        </pc:spChg>
        <pc:spChg chg="mod">
          <ac:chgData name="DeHart, Stephanie" userId="69486e51-f5a3-47fa-a1e8-d600d3da159f" providerId="ADAL" clId="{6229D511-59EF-413D-B1AD-6527F152E135}" dt="2025-05-21T14:39:30.098" v="997"/>
          <ac:spMkLst>
            <pc:docMk/>
            <pc:sldMk cId="3851370410" sldId="400"/>
            <ac:spMk id="10" creationId="{1A29B048-44A2-4154-8A05-9D154F1FDD36}"/>
          </ac:spMkLst>
        </pc:spChg>
        <pc:spChg chg="mod">
          <ac:chgData name="DeHart, Stephanie" userId="69486e51-f5a3-47fa-a1e8-d600d3da159f" providerId="ADAL" clId="{6229D511-59EF-413D-B1AD-6527F152E135}" dt="2025-05-21T14:39:30.098" v="997"/>
          <ac:spMkLst>
            <pc:docMk/>
            <pc:sldMk cId="3851370410" sldId="400"/>
            <ac:spMk id="11" creationId="{7ED0D022-22E0-4417-8C0E-7B1B77D81EB7}"/>
          </ac:spMkLst>
        </pc:spChg>
        <pc:spChg chg="mod">
          <ac:chgData name="DeHart, Stephanie" userId="69486e51-f5a3-47fa-a1e8-d600d3da159f" providerId="ADAL" clId="{6229D511-59EF-413D-B1AD-6527F152E135}" dt="2025-05-21T14:39:34.005" v="999"/>
          <ac:spMkLst>
            <pc:docMk/>
            <pc:sldMk cId="3851370410" sldId="400"/>
            <ac:spMk id="14" creationId="{9E32F512-928E-497C-9B29-3D39BA771E51}"/>
          </ac:spMkLst>
        </pc:spChg>
        <pc:spChg chg="mod">
          <ac:chgData name="DeHart, Stephanie" userId="69486e51-f5a3-47fa-a1e8-d600d3da159f" providerId="ADAL" clId="{6229D511-59EF-413D-B1AD-6527F152E135}" dt="2025-05-21T14:39:34.005" v="999"/>
          <ac:spMkLst>
            <pc:docMk/>
            <pc:sldMk cId="3851370410" sldId="400"/>
            <ac:spMk id="15" creationId="{3227066F-830D-47E9-B54E-2A4A2EDA9CEE}"/>
          </ac:spMkLst>
        </pc:spChg>
        <pc:spChg chg="mod">
          <ac:chgData name="DeHart, Stephanie" userId="69486e51-f5a3-47fa-a1e8-d600d3da159f" providerId="ADAL" clId="{6229D511-59EF-413D-B1AD-6527F152E135}" dt="2025-05-21T14:39:34.005" v="999"/>
          <ac:spMkLst>
            <pc:docMk/>
            <pc:sldMk cId="3851370410" sldId="400"/>
            <ac:spMk id="16" creationId="{B7837160-4E59-4FE6-AFC8-B2B1F7CAFFB8}"/>
          </ac:spMkLst>
        </pc:spChg>
        <pc:spChg chg="mod">
          <ac:chgData name="DeHart, Stephanie" userId="69486e51-f5a3-47fa-a1e8-d600d3da159f" providerId="ADAL" clId="{6229D511-59EF-413D-B1AD-6527F152E135}" dt="2025-05-21T14:39:38.203" v="1001"/>
          <ac:spMkLst>
            <pc:docMk/>
            <pc:sldMk cId="3851370410" sldId="400"/>
            <ac:spMk id="19" creationId="{9A7B6E24-7A3A-4284-931B-FBE214C55733}"/>
          </ac:spMkLst>
        </pc:spChg>
        <pc:spChg chg="mod">
          <ac:chgData name="DeHart, Stephanie" userId="69486e51-f5a3-47fa-a1e8-d600d3da159f" providerId="ADAL" clId="{6229D511-59EF-413D-B1AD-6527F152E135}" dt="2025-05-21T14:39:38.203" v="1001"/>
          <ac:spMkLst>
            <pc:docMk/>
            <pc:sldMk cId="3851370410" sldId="400"/>
            <ac:spMk id="20" creationId="{8398825E-87B3-4C47-9395-AD653662EFE4}"/>
          </ac:spMkLst>
        </pc:spChg>
        <pc:spChg chg="mod">
          <ac:chgData name="DeHart, Stephanie" userId="69486e51-f5a3-47fa-a1e8-d600d3da159f" providerId="ADAL" clId="{6229D511-59EF-413D-B1AD-6527F152E135}" dt="2025-05-21T14:39:38.203" v="1001"/>
          <ac:spMkLst>
            <pc:docMk/>
            <pc:sldMk cId="3851370410" sldId="400"/>
            <ac:spMk id="21" creationId="{BBB56440-8734-4E2D-99A5-08F4EA64F932}"/>
          </ac:spMkLst>
        </pc:spChg>
        <pc:spChg chg="mod">
          <ac:chgData name="DeHart, Stephanie" userId="69486e51-f5a3-47fa-a1e8-d600d3da159f" providerId="ADAL" clId="{6229D511-59EF-413D-B1AD-6527F152E135}" dt="2025-05-21T14:39:41.562" v="1003"/>
          <ac:spMkLst>
            <pc:docMk/>
            <pc:sldMk cId="3851370410" sldId="400"/>
            <ac:spMk id="24" creationId="{B71C9BDD-96F3-4CF2-9999-E91A3DD2EC80}"/>
          </ac:spMkLst>
        </pc:spChg>
        <pc:spChg chg="mod">
          <ac:chgData name="DeHart, Stephanie" userId="69486e51-f5a3-47fa-a1e8-d600d3da159f" providerId="ADAL" clId="{6229D511-59EF-413D-B1AD-6527F152E135}" dt="2025-05-21T14:39:41.562" v="1003"/>
          <ac:spMkLst>
            <pc:docMk/>
            <pc:sldMk cId="3851370410" sldId="400"/>
            <ac:spMk id="25" creationId="{CE36194C-868F-42CD-84D0-8B9033370033}"/>
          </ac:spMkLst>
        </pc:spChg>
        <pc:spChg chg="mod">
          <ac:chgData name="DeHart, Stephanie" userId="69486e51-f5a3-47fa-a1e8-d600d3da159f" providerId="ADAL" clId="{6229D511-59EF-413D-B1AD-6527F152E135}" dt="2025-05-21T14:39:41.562" v="1003"/>
          <ac:spMkLst>
            <pc:docMk/>
            <pc:sldMk cId="3851370410" sldId="400"/>
            <ac:spMk id="26" creationId="{2B6E9A99-AE31-4014-A5B4-B96975B44AD8}"/>
          </ac:spMkLst>
        </pc:spChg>
        <pc:grpChg chg="add del mod">
          <ac:chgData name="DeHart, Stephanie" userId="69486e51-f5a3-47fa-a1e8-d600d3da159f" providerId="ADAL" clId="{6229D511-59EF-413D-B1AD-6527F152E135}" dt="2025-05-21T14:39:32.436" v="998"/>
          <ac:grpSpMkLst>
            <pc:docMk/>
            <pc:sldMk cId="3851370410" sldId="400"/>
            <ac:grpSpMk id="7" creationId="{413D5BA3-2145-45EE-9B97-7352677F32C8}"/>
          </ac:grpSpMkLst>
        </pc:grpChg>
        <pc:grpChg chg="add del mod">
          <ac:chgData name="DeHart, Stephanie" userId="69486e51-f5a3-47fa-a1e8-d600d3da159f" providerId="ADAL" clId="{6229D511-59EF-413D-B1AD-6527F152E135}" dt="2025-05-21T14:39:35.581" v="1000"/>
          <ac:grpSpMkLst>
            <pc:docMk/>
            <pc:sldMk cId="3851370410" sldId="400"/>
            <ac:grpSpMk id="12" creationId="{83A38BA6-DB89-4860-9FD2-090FA8369CA7}"/>
          </ac:grpSpMkLst>
        </pc:grpChg>
        <pc:grpChg chg="add del mod">
          <ac:chgData name="DeHart, Stephanie" userId="69486e51-f5a3-47fa-a1e8-d600d3da159f" providerId="ADAL" clId="{6229D511-59EF-413D-B1AD-6527F152E135}" dt="2025-05-21T14:39:39.676" v="1002"/>
          <ac:grpSpMkLst>
            <pc:docMk/>
            <pc:sldMk cId="3851370410" sldId="400"/>
            <ac:grpSpMk id="17" creationId="{E48245FB-ECB6-4764-92D9-D0A41DFEBD3D}"/>
          </ac:grpSpMkLst>
        </pc:grpChg>
        <pc:grpChg chg="add del mod">
          <ac:chgData name="DeHart, Stephanie" userId="69486e51-f5a3-47fa-a1e8-d600d3da159f" providerId="ADAL" clId="{6229D511-59EF-413D-B1AD-6527F152E135}" dt="2025-05-21T14:39:43.211" v="1004"/>
          <ac:grpSpMkLst>
            <pc:docMk/>
            <pc:sldMk cId="3851370410" sldId="400"/>
            <ac:grpSpMk id="22" creationId="{F2FB7FDF-978B-4C17-9DB0-9568EF078509}"/>
          </ac:grpSpMkLst>
        </pc:grpChg>
        <pc:picChg chg="mod">
          <ac:chgData name="DeHart, Stephanie" userId="69486e51-f5a3-47fa-a1e8-d600d3da159f" providerId="ADAL" clId="{6229D511-59EF-413D-B1AD-6527F152E135}" dt="2025-05-21T14:39:30.098" v="997"/>
          <ac:picMkLst>
            <pc:docMk/>
            <pc:sldMk cId="3851370410" sldId="400"/>
            <ac:picMk id="8" creationId="{AE75DE02-7039-4944-8634-ACF2E0C6CE73}"/>
          </ac:picMkLst>
        </pc:picChg>
        <pc:picChg chg="mod">
          <ac:chgData name="DeHart, Stephanie" userId="69486e51-f5a3-47fa-a1e8-d600d3da159f" providerId="ADAL" clId="{6229D511-59EF-413D-B1AD-6527F152E135}" dt="2025-05-21T14:39:34.005" v="999"/>
          <ac:picMkLst>
            <pc:docMk/>
            <pc:sldMk cId="3851370410" sldId="400"/>
            <ac:picMk id="13" creationId="{38973327-6488-43FE-A8AB-8AF5C4BD17AC}"/>
          </ac:picMkLst>
        </pc:picChg>
        <pc:picChg chg="mod">
          <ac:chgData name="DeHart, Stephanie" userId="69486e51-f5a3-47fa-a1e8-d600d3da159f" providerId="ADAL" clId="{6229D511-59EF-413D-B1AD-6527F152E135}" dt="2025-05-21T14:39:38.203" v="1001"/>
          <ac:picMkLst>
            <pc:docMk/>
            <pc:sldMk cId="3851370410" sldId="400"/>
            <ac:picMk id="18" creationId="{6FF66650-C8B1-4D86-B591-A73DA5652E9E}"/>
          </ac:picMkLst>
        </pc:picChg>
        <pc:picChg chg="mod">
          <ac:chgData name="DeHart, Stephanie" userId="69486e51-f5a3-47fa-a1e8-d600d3da159f" providerId="ADAL" clId="{6229D511-59EF-413D-B1AD-6527F152E135}" dt="2025-05-21T14:39:41.562" v="1003"/>
          <ac:picMkLst>
            <pc:docMk/>
            <pc:sldMk cId="3851370410" sldId="400"/>
            <ac:picMk id="23" creationId="{5B50F0D9-6C75-42C5-BD81-32788AB64946}"/>
          </ac:picMkLst>
        </pc:picChg>
        <pc:picChg chg="add mod">
          <ac:chgData name="DeHart, Stephanie" userId="69486e51-f5a3-47fa-a1e8-d600d3da159f" providerId="ADAL" clId="{6229D511-59EF-413D-B1AD-6527F152E135}" dt="2025-05-21T14:39:52.647" v="1005"/>
          <ac:picMkLst>
            <pc:docMk/>
            <pc:sldMk cId="3851370410" sldId="400"/>
            <ac:picMk id="27" creationId="{E25EF498-9C2F-43DF-98F8-F1EC17C43386}"/>
          </ac:picMkLst>
        </pc:picChg>
      </pc:sldChg>
      <pc:sldChg chg="addSp delSp modSp new mod modClrScheme chgLayout">
        <pc:chgData name="DeHart, Stephanie" userId="69486e51-f5a3-47fa-a1e8-d600d3da159f" providerId="ADAL" clId="{6229D511-59EF-413D-B1AD-6527F152E135}" dt="2025-05-21T14:43:44.964" v="1054" actId="404"/>
        <pc:sldMkLst>
          <pc:docMk/>
          <pc:sldMk cId="3238932579" sldId="401"/>
        </pc:sldMkLst>
        <pc:spChg chg="mod ord">
          <ac:chgData name="DeHart, Stephanie" userId="69486e51-f5a3-47fa-a1e8-d600d3da159f" providerId="ADAL" clId="{6229D511-59EF-413D-B1AD-6527F152E135}" dt="2025-05-21T14:41:59.885" v="1041" actId="700"/>
          <ac:spMkLst>
            <pc:docMk/>
            <pc:sldMk cId="3238932579" sldId="401"/>
            <ac:spMk id="2" creationId="{01CE1CB5-6CE8-4C8A-BE4F-B8117156252A}"/>
          </ac:spMkLst>
        </pc:spChg>
        <pc:spChg chg="mod ord">
          <ac:chgData name="DeHart, Stephanie" userId="69486e51-f5a3-47fa-a1e8-d600d3da159f" providerId="ADAL" clId="{6229D511-59EF-413D-B1AD-6527F152E135}" dt="2025-05-21T14:43:44.964" v="1054" actId="404"/>
          <ac:spMkLst>
            <pc:docMk/>
            <pc:sldMk cId="3238932579" sldId="401"/>
            <ac:spMk id="3" creationId="{3965A0C6-770C-42BD-BBC8-A09F80C07551}"/>
          </ac:spMkLst>
        </pc:spChg>
        <pc:spChg chg="mod ord">
          <ac:chgData name="DeHart, Stephanie" userId="69486e51-f5a3-47fa-a1e8-d600d3da159f" providerId="ADAL" clId="{6229D511-59EF-413D-B1AD-6527F152E135}" dt="2025-05-21T14:41:59.885" v="1041" actId="700"/>
          <ac:spMkLst>
            <pc:docMk/>
            <pc:sldMk cId="3238932579" sldId="401"/>
            <ac:spMk id="4" creationId="{3F76FC39-4E53-498C-B05B-F8460B0752F4}"/>
          </ac:spMkLst>
        </pc:spChg>
        <pc:spChg chg="mod ord">
          <ac:chgData name="DeHart, Stephanie" userId="69486e51-f5a3-47fa-a1e8-d600d3da159f" providerId="ADAL" clId="{6229D511-59EF-413D-B1AD-6527F152E135}" dt="2025-05-21T14:41:59.885" v="1041" actId="700"/>
          <ac:spMkLst>
            <pc:docMk/>
            <pc:sldMk cId="3238932579" sldId="401"/>
            <ac:spMk id="5" creationId="{7DC33B5E-B730-483E-97E0-91B45D77A7CF}"/>
          </ac:spMkLst>
        </pc:spChg>
        <pc:spChg chg="add del mod ord">
          <ac:chgData name="DeHart, Stephanie" userId="69486e51-f5a3-47fa-a1e8-d600d3da159f" providerId="ADAL" clId="{6229D511-59EF-413D-B1AD-6527F152E135}" dt="2025-05-21T14:42:04.950" v="1044"/>
          <ac:spMkLst>
            <pc:docMk/>
            <pc:sldMk cId="3238932579" sldId="401"/>
            <ac:spMk id="6" creationId="{3F810C7D-126D-4DCB-9AFA-493CD144987D}"/>
          </ac:spMkLst>
        </pc:spChg>
        <pc:spChg chg="add mod">
          <ac:chgData name="DeHart, Stephanie" userId="69486e51-f5a3-47fa-a1e8-d600d3da159f" providerId="ADAL" clId="{6229D511-59EF-413D-B1AD-6527F152E135}" dt="2025-05-21T14:42:18.993" v="1047" actId="2711"/>
          <ac:spMkLst>
            <pc:docMk/>
            <pc:sldMk cId="3238932579" sldId="401"/>
            <ac:spMk id="8" creationId="{A0257C9B-4B7C-40E3-AE61-AFE21DC71AB1}"/>
          </ac:spMkLst>
        </pc:spChg>
        <pc:picChg chg="add mod">
          <ac:chgData name="DeHart, Stephanie" userId="69486e51-f5a3-47fa-a1e8-d600d3da159f" providerId="ADAL" clId="{6229D511-59EF-413D-B1AD-6527F152E135}" dt="2025-05-21T14:42:04.950" v="1044"/>
          <ac:picMkLst>
            <pc:docMk/>
            <pc:sldMk cId="3238932579" sldId="401"/>
            <ac:picMk id="7" creationId="{65B0824C-4738-40AA-A0C9-76107CCE1527}"/>
          </ac:picMkLst>
        </pc:picChg>
      </pc:sldChg>
      <pc:sldChg chg="addSp delSp modSp new mod modClrScheme chgLayout">
        <pc:chgData name="DeHart, Stephanie" userId="69486e51-f5a3-47fa-a1e8-d600d3da159f" providerId="ADAL" clId="{6229D511-59EF-413D-B1AD-6527F152E135}" dt="2025-05-21T14:45:22.625" v="1137" actId="1037"/>
        <pc:sldMkLst>
          <pc:docMk/>
          <pc:sldMk cId="3091517013" sldId="402"/>
        </pc:sldMkLst>
        <pc:spChg chg="mod ord">
          <ac:chgData name="DeHart, Stephanie" userId="69486e51-f5a3-47fa-a1e8-d600d3da159f" providerId="ADAL" clId="{6229D511-59EF-413D-B1AD-6527F152E135}" dt="2025-05-21T14:44:36.843" v="1063" actId="404"/>
          <ac:spMkLst>
            <pc:docMk/>
            <pc:sldMk cId="3091517013" sldId="402"/>
            <ac:spMk id="2" creationId="{54AA518A-88DF-401A-BB93-4579BE9AD7C1}"/>
          </ac:spMkLst>
        </pc:spChg>
        <pc:spChg chg="del">
          <ac:chgData name="DeHart, Stephanie" userId="69486e51-f5a3-47fa-a1e8-d600d3da159f" providerId="ADAL" clId="{6229D511-59EF-413D-B1AD-6527F152E135}" dt="2025-05-21T14:44:33.224" v="1062" actId="700"/>
          <ac:spMkLst>
            <pc:docMk/>
            <pc:sldMk cId="3091517013" sldId="402"/>
            <ac:spMk id="3" creationId="{EC876C12-C970-42CD-9A15-EA3B269EBCDC}"/>
          </ac:spMkLst>
        </pc:spChg>
        <pc:spChg chg="mod ord">
          <ac:chgData name="DeHart, Stephanie" userId="69486e51-f5a3-47fa-a1e8-d600d3da159f" providerId="ADAL" clId="{6229D511-59EF-413D-B1AD-6527F152E135}" dt="2025-05-21T14:44:33.224" v="1062" actId="700"/>
          <ac:spMkLst>
            <pc:docMk/>
            <pc:sldMk cId="3091517013" sldId="402"/>
            <ac:spMk id="4" creationId="{1E012C6E-F26B-4328-918F-C1404DC7E3DF}"/>
          </ac:spMkLst>
        </pc:spChg>
        <pc:spChg chg="mod ord">
          <ac:chgData name="DeHart, Stephanie" userId="69486e51-f5a3-47fa-a1e8-d600d3da159f" providerId="ADAL" clId="{6229D511-59EF-413D-B1AD-6527F152E135}" dt="2025-05-21T14:44:33.224" v="1062" actId="700"/>
          <ac:spMkLst>
            <pc:docMk/>
            <pc:sldMk cId="3091517013" sldId="402"/>
            <ac:spMk id="5" creationId="{18580546-8483-47FA-A3FC-5D1604761170}"/>
          </ac:spMkLst>
        </pc:spChg>
        <pc:spChg chg="add mod">
          <ac:chgData name="DeHart, Stephanie" userId="69486e51-f5a3-47fa-a1e8-d600d3da159f" providerId="ADAL" clId="{6229D511-59EF-413D-B1AD-6527F152E135}" dt="2025-05-21T14:45:17.490" v="1131" actId="2711"/>
          <ac:spMkLst>
            <pc:docMk/>
            <pc:sldMk cId="3091517013" sldId="402"/>
            <ac:spMk id="6" creationId="{652605FB-F116-48AC-9021-C887FF1BF031}"/>
          </ac:spMkLst>
        </pc:spChg>
        <pc:spChg chg="add mod">
          <ac:chgData name="DeHart, Stephanie" userId="69486e51-f5a3-47fa-a1e8-d600d3da159f" providerId="ADAL" clId="{6229D511-59EF-413D-B1AD-6527F152E135}" dt="2025-05-21T14:45:09.870" v="1130" actId="1036"/>
          <ac:spMkLst>
            <pc:docMk/>
            <pc:sldMk cId="3091517013" sldId="402"/>
            <ac:spMk id="7" creationId="{BFBC658D-F48B-4EE8-AABD-CE9FD9C1C941}"/>
          </ac:spMkLst>
        </pc:spChg>
        <pc:spChg chg="add mod">
          <ac:chgData name="DeHart, Stephanie" userId="69486e51-f5a3-47fa-a1e8-d600d3da159f" providerId="ADAL" clId="{6229D511-59EF-413D-B1AD-6527F152E135}" dt="2025-05-21T14:45:17.490" v="1131" actId="2711"/>
          <ac:spMkLst>
            <pc:docMk/>
            <pc:sldMk cId="3091517013" sldId="402"/>
            <ac:spMk id="8" creationId="{DAF78AB9-2C9F-4338-9B5E-F8F3FC0B937F}"/>
          </ac:spMkLst>
        </pc:spChg>
        <pc:spChg chg="add mod">
          <ac:chgData name="DeHart, Stephanie" userId="69486e51-f5a3-47fa-a1e8-d600d3da159f" providerId="ADAL" clId="{6229D511-59EF-413D-B1AD-6527F152E135}" dt="2025-05-21T14:44:52.757" v="1111" actId="1037"/>
          <ac:spMkLst>
            <pc:docMk/>
            <pc:sldMk cId="3091517013" sldId="402"/>
            <ac:spMk id="9" creationId="{42D97693-925B-455A-9549-76AC6D78B8A0}"/>
          </ac:spMkLst>
        </pc:spChg>
        <pc:spChg chg="add mod">
          <ac:chgData name="DeHart, Stephanie" userId="69486e51-f5a3-47fa-a1e8-d600d3da159f" providerId="ADAL" clId="{6229D511-59EF-413D-B1AD-6527F152E135}" dt="2025-05-21T14:45:17.490" v="1131" actId="2711"/>
          <ac:spMkLst>
            <pc:docMk/>
            <pc:sldMk cId="3091517013" sldId="402"/>
            <ac:spMk id="10" creationId="{7E68122C-5FE9-4B40-92EC-6846B3160939}"/>
          </ac:spMkLst>
        </pc:spChg>
        <pc:spChg chg="add mod">
          <ac:chgData name="DeHart, Stephanie" userId="69486e51-f5a3-47fa-a1e8-d600d3da159f" providerId="ADAL" clId="{6229D511-59EF-413D-B1AD-6527F152E135}" dt="2025-05-21T14:45:09.870" v="1130" actId="1036"/>
          <ac:spMkLst>
            <pc:docMk/>
            <pc:sldMk cId="3091517013" sldId="402"/>
            <ac:spMk id="11" creationId="{A0501BD0-1DA6-490E-A712-393CD6A85DA9}"/>
          </ac:spMkLst>
        </pc:spChg>
        <pc:spChg chg="add mod">
          <ac:chgData name="DeHart, Stephanie" userId="69486e51-f5a3-47fa-a1e8-d600d3da159f" providerId="ADAL" clId="{6229D511-59EF-413D-B1AD-6527F152E135}" dt="2025-05-21T14:45:22.625" v="1137" actId="1037"/>
          <ac:spMkLst>
            <pc:docMk/>
            <pc:sldMk cId="3091517013" sldId="402"/>
            <ac:spMk id="12" creationId="{1B39F7CA-6BE2-48BB-B66B-0FB64FF4938A}"/>
          </ac:spMkLst>
        </pc:spChg>
        <pc:spChg chg="add mod">
          <ac:chgData name="DeHart, Stephanie" userId="69486e51-f5a3-47fa-a1e8-d600d3da159f" providerId="ADAL" clId="{6229D511-59EF-413D-B1AD-6527F152E135}" dt="2025-05-21T14:44:52.757" v="1111" actId="1037"/>
          <ac:spMkLst>
            <pc:docMk/>
            <pc:sldMk cId="3091517013" sldId="402"/>
            <ac:spMk id="13" creationId="{8092AB19-EFA8-4484-9845-31000E1ADE8F}"/>
          </ac:spMkLst>
        </pc:spChg>
        <pc:spChg chg="add mod">
          <ac:chgData name="DeHart, Stephanie" userId="69486e51-f5a3-47fa-a1e8-d600d3da159f" providerId="ADAL" clId="{6229D511-59EF-413D-B1AD-6527F152E135}" dt="2025-05-21T14:45:17.490" v="1131" actId="2711"/>
          <ac:spMkLst>
            <pc:docMk/>
            <pc:sldMk cId="3091517013" sldId="402"/>
            <ac:spMk id="14" creationId="{6E7E83CC-0AAB-42F9-A484-B9437904A2F4}"/>
          </ac:spMkLst>
        </pc:spChg>
        <pc:spChg chg="add mod">
          <ac:chgData name="DeHart, Stephanie" userId="69486e51-f5a3-47fa-a1e8-d600d3da159f" providerId="ADAL" clId="{6229D511-59EF-413D-B1AD-6527F152E135}" dt="2025-05-21T14:45:22.625" v="1137" actId="1037"/>
          <ac:spMkLst>
            <pc:docMk/>
            <pc:sldMk cId="3091517013" sldId="402"/>
            <ac:spMk id="16" creationId="{536B6B47-FA84-4837-9133-2AB1812403E3}"/>
          </ac:spMkLst>
        </pc:spChg>
        <pc:cxnChg chg="add mod">
          <ac:chgData name="DeHart, Stephanie" userId="69486e51-f5a3-47fa-a1e8-d600d3da159f" providerId="ADAL" clId="{6229D511-59EF-413D-B1AD-6527F152E135}" dt="2025-05-21T14:45:09.870" v="1130" actId="1036"/>
          <ac:cxnSpMkLst>
            <pc:docMk/>
            <pc:sldMk cId="3091517013" sldId="402"/>
            <ac:cxnSpMk id="15" creationId="{7AD77414-2E56-4ED7-B522-FDB6E2A9FBF7}"/>
          </ac:cxnSpMkLst>
        </pc:cxnChg>
        <pc:cxnChg chg="add mod">
          <ac:chgData name="DeHart, Stephanie" userId="69486e51-f5a3-47fa-a1e8-d600d3da159f" providerId="ADAL" clId="{6229D511-59EF-413D-B1AD-6527F152E135}" dt="2025-05-21T14:44:52.757" v="1111" actId="1037"/>
          <ac:cxnSpMkLst>
            <pc:docMk/>
            <pc:sldMk cId="3091517013" sldId="402"/>
            <ac:cxnSpMk id="17" creationId="{BFBF7B72-C983-4784-88C2-D9B97B9E482D}"/>
          </ac:cxnSpMkLst>
        </pc:cxnChg>
      </pc:sldChg>
      <pc:sldChg chg="addSp modSp new mod">
        <pc:chgData name="DeHart, Stephanie" userId="69486e51-f5a3-47fa-a1e8-d600d3da159f" providerId="ADAL" clId="{6229D511-59EF-413D-B1AD-6527F152E135}" dt="2025-05-21T14:46:22.541" v="1206" actId="14100"/>
        <pc:sldMkLst>
          <pc:docMk/>
          <pc:sldMk cId="2821285671" sldId="403"/>
        </pc:sldMkLst>
        <pc:spChg chg="mod">
          <ac:chgData name="DeHart, Stephanie" userId="69486e51-f5a3-47fa-a1e8-d600d3da159f" providerId="ADAL" clId="{6229D511-59EF-413D-B1AD-6527F152E135}" dt="2025-05-21T14:45:47.499" v="1141" actId="20577"/>
          <ac:spMkLst>
            <pc:docMk/>
            <pc:sldMk cId="2821285671" sldId="403"/>
            <ac:spMk id="2" creationId="{4A3EC1A4-21E7-4B70-9F86-7BFD1CD14065}"/>
          </ac:spMkLst>
        </pc:spChg>
        <pc:spChg chg="add mod">
          <ac:chgData name="DeHart, Stephanie" userId="69486e51-f5a3-47fa-a1e8-d600d3da159f" providerId="ADAL" clId="{6229D511-59EF-413D-B1AD-6527F152E135}" dt="2025-05-21T14:46:17.512" v="1205" actId="2711"/>
          <ac:spMkLst>
            <pc:docMk/>
            <pc:sldMk cId="2821285671" sldId="403"/>
            <ac:spMk id="5" creationId="{C2B6CF7F-99AB-43DD-A326-FAB37FD70193}"/>
          </ac:spMkLst>
        </pc:spChg>
        <pc:spChg chg="add mod">
          <ac:chgData name="DeHart, Stephanie" userId="69486e51-f5a3-47fa-a1e8-d600d3da159f" providerId="ADAL" clId="{6229D511-59EF-413D-B1AD-6527F152E135}" dt="2025-05-21T14:46:05.955" v="1204" actId="1036"/>
          <ac:spMkLst>
            <pc:docMk/>
            <pc:sldMk cId="2821285671" sldId="403"/>
            <ac:spMk id="6" creationId="{F38864EE-BF00-454E-907D-A161B3623692}"/>
          </ac:spMkLst>
        </pc:spChg>
        <pc:spChg chg="add mod">
          <ac:chgData name="DeHart, Stephanie" userId="69486e51-f5a3-47fa-a1e8-d600d3da159f" providerId="ADAL" clId="{6229D511-59EF-413D-B1AD-6527F152E135}" dt="2025-05-21T14:46:17.512" v="1205" actId="2711"/>
          <ac:spMkLst>
            <pc:docMk/>
            <pc:sldMk cId="2821285671" sldId="403"/>
            <ac:spMk id="7" creationId="{7EFFDC5D-2FA5-459A-B7DB-F466D65E0609}"/>
          </ac:spMkLst>
        </pc:spChg>
        <pc:spChg chg="add mod">
          <ac:chgData name="DeHart, Stephanie" userId="69486e51-f5a3-47fa-a1e8-d600d3da159f" providerId="ADAL" clId="{6229D511-59EF-413D-B1AD-6527F152E135}" dt="2025-05-21T14:46:05.955" v="1204" actId="1036"/>
          <ac:spMkLst>
            <pc:docMk/>
            <pc:sldMk cId="2821285671" sldId="403"/>
            <ac:spMk id="8" creationId="{E52F23DD-E174-407C-A06F-149C06ED3A3F}"/>
          </ac:spMkLst>
        </pc:spChg>
        <pc:spChg chg="add mod">
          <ac:chgData name="DeHart, Stephanie" userId="69486e51-f5a3-47fa-a1e8-d600d3da159f" providerId="ADAL" clId="{6229D511-59EF-413D-B1AD-6527F152E135}" dt="2025-05-21T14:46:17.512" v="1205" actId="2711"/>
          <ac:spMkLst>
            <pc:docMk/>
            <pc:sldMk cId="2821285671" sldId="403"/>
            <ac:spMk id="9" creationId="{643F1E4E-19FB-42C6-B29F-31867E12D8C6}"/>
          </ac:spMkLst>
        </pc:spChg>
        <pc:spChg chg="add mod">
          <ac:chgData name="DeHart, Stephanie" userId="69486e51-f5a3-47fa-a1e8-d600d3da159f" providerId="ADAL" clId="{6229D511-59EF-413D-B1AD-6527F152E135}" dt="2025-05-21T14:46:05.955" v="1204" actId="1036"/>
          <ac:spMkLst>
            <pc:docMk/>
            <pc:sldMk cId="2821285671" sldId="403"/>
            <ac:spMk id="10" creationId="{1990B801-620C-488D-82DF-F4BF50730F7B}"/>
          </ac:spMkLst>
        </pc:spChg>
        <pc:spChg chg="add mod">
          <ac:chgData name="DeHart, Stephanie" userId="69486e51-f5a3-47fa-a1e8-d600d3da159f" providerId="ADAL" clId="{6229D511-59EF-413D-B1AD-6527F152E135}" dt="2025-05-21T14:46:22.541" v="1206" actId="14100"/>
          <ac:spMkLst>
            <pc:docMk/>
            <pc:sldMk cId="2821285671" sldId="403"/>
            <ac:spMk id="11" creationId="{F876981E-D676-4B22-A88A-30E189F2E4DB}"/>
          </ac:spMkLst>
        </pc:spChg>
        <pc:spChg chg="add mod">
          <ac:chgData name="DeHart, Stephanie" userId="69486e51-f5a3-47fa-a1e8-d600d3da159f" providerId="ADAL" clId="{6229D511-59EF-413D-B1AD-6527F152E135}" dt="2025-05-21T14:46:05.955" v="1204" actId="1036"/>
          <ac:spMkLst>
            <pc:docMk/>
            <pc:sldMk cId="2821285671" sldId="403"/>
            <ac:spMk id="12" creationId="{82782B84-949B-4610-9F78-E2FC2D600D40}"/>
          </ac:spMkLst>
        </pc:spChg>
        <pc:spChg chg="add mod">
          <ac:chgData name="DeHart, Stephanie" userId="69486e51-f5a3-47fa-a1e8-d600d3da159f" providerId="ADAL" clId="{6229D511-59EF-413D-B1AD-6527F152E135}" dt="2025-05-21T14:46:17.512" v="1205" actId="2711"/>
          <ac:spMkLst>
            <pc:docMk/>
            <pc:sldMk cId="2821285671" sldId="403"/>
            <ac:spMk id="13" creationId="{2C7A50F7-B898-42B6-8E7B-A68D0B9E9402}"/>
          </ac:spMkLst>
        </pc:spChg>
        <pc:spChg chg="add mod">
          <ac:chgData name="DeHart, Stephanie" userId="69486e51-f5a3-47fa-a1e8-d600d3da159f" providerId="ADAL" clId="{6229D511-59EF-413D-B1AD-6527F152E135}" dt="2025-05-21T14:46:17.512" v="1205" actId="2711"/>
          <ac:spMkLst>
            <pc:docMk/>
            <pc:sldMk cId="2821285671" sldId="403"/>
            <ac:spMk id="15" creationId="{0831A728-E8C1-4F82-B492-FF26B1C39F57}"/>
          </ac:spMkLst>
        </pc:spChg>
        <pc:spChg chg="add mod">
          <ac:chgData name="DeHart, Stephanie" userId="69486e51-f5a3-47fa-a1e8-d600d3da159f" providerId="ADAL" clId="{6229D511-59EF-413D-B1AD-6527F152E135}" dt="2025-05-21T14:46:05.955" v="1204" actId="1036"/>
          <ac:spMkLst>
            <pc:docMk/>
            <pc:sldMk cId="2821285671" sldId="403"/>
            <ac:spMk id="16" creationId="{1D34E281-DA21-46E6-B8EC-0C090037049B}"/>
          </ac:spMkLst>
        </pc:spChg>
        <pc:spChg chg="add mod">
          <ac:chgData name="DeHart, Stephanie" userId="69486e51-f5a3-47fa-a1e8-d600d3da159f" providerId="ADAL" clId="{6229D511-59EF-413D-B1AD-6527F152E135}" dt="2025-05-21T14:46:17.512" v="1205" actId="2711"/>
          <ac:spMkLst>
            <pc:docMk/>
            <pc:sldMk cId="2821285671" sldId="403"/>
            <ac:spMk id="17" creationId="{C845CE97-9208-4B9D-A48C-67D5090C4083}"/>
          </ac:spMkLst>
        </pc:spChg>
        <pc:spChg chg="add mod">
          <ac:chgData name="DeHart, Stephanie" userId="69486e51-f5a3-47fa-a1e8-d600d3da159f" providerId="ADAL" clId="{6229D511-59EF-413D-B1AD-6527F152E135}" dt="2025-05-21T14:46:05.955" v="1204" actId="1036"/>
          <ac:spMkLst>
            <pc:docMk/>
            <pc:sldMk cId="2821285671" sldId="403"/>
            <ac:spMk id="18" creationId="{670F388B-5E7B-415F-BAEE-DFB829039AEE}"/>
          </ac:spMkLst>
        </pc:spChg>
        <pc:cxnChg chg="add mod">
          <ac:chgData name="DeHart, Stephanie" userId="69486e51-f5a3-47fa-a1e8-d600d3da159f" providerId="ADAL" clId="{6229D511-59EF-413D-B1AD-6527F152E135}" dt="2025-05-21T14:46:05.955" v="1204" actId="1036"/>
          <ac:cxnSpMkLst>
            <pc:docMk/>
            <pc:sldMk cId="2821285671" sldId="403"/>
            <ac:cxnSpMk id="14" creationId="{CC048251-6AB0-49B5-9952-08991F41BC9C}"/>
          </ac:cxnSpMkLst>
        </pc:cxnChg>
      </pc:sldChg>
      <pc:sldChg chg="addSp modSp new mod chgLayout">
        <pc:chgData name="DeHart, Stephanie" userId="69486e51-f5a3-47fa-a1e8-d600d3da159f" providerId="ADAL" clId="{6229D511-59EF-413D-B1AD-6527F152E135}" dt="2025-05-21T14:47:57.977" v="1274" actId="700"/>
        <pc:sldMkLst>
          <pc:docMk/>
          <pc:sldMk cId="2122133222" sldId="404"/>
        </pc:sldMkLst>
        <pc:spChg chg="mod ord">
          <ac:chgData name="DeHart, Stephanie" userId="69486e51-f5a3-47fa-a1e8-d600d3da159f" providerId="ADAL" clId="{6229D511-59EF-413D-B1AD-6527F152E135}" dt="2025-05-21T14:47:57.977" v="1274" actId="700"/>
          <ac:spMkLst>
            <pc:docMk/>
            <pc:sldMk cId="2122133222" sldId="404"/>
            <ac:spMk id="2" creationId="{68CAF672-63FF-42F6-8A52-194FB5CC08D6}"/>
          </ac:spMkLst>
        </pc:spChg>
        <pc:spChg chg="mod ord">
          <ac:chgData name="DeHart, Stephanie" userId="69486e51-f5a3-47fa-a1e8-d600d3da159f" providerId="ADAL" clId="{6229D511-59EF-413D-B1AD-6527F152E135}" dt="2025-05-21T14:47:57.977" v="1274" actId="700"/>
          <ac:spMkLst>
            <pc:docMk/>
            <pc:sldMk cId="2122133222" sldId="404"/>
            <ac:spMk id="3" creationId="{99B1FA1C-4676-4AB7-AA38-04C78691B0C7}"/>
          </ac:spMkLst>
        </pc:spChg>
        <pc:spChg chg="mod ord">
          <ac:chgData name="DeHart, Stephanie" userId="69486e51-f5a3-47fa-a1e8-d600d3da159f" providerId="ADAL" clId="{6229D511-59EF-413D-B1AD-6527F152E135}" dt="2025-05-21T14:47:57.977" v="1274" actId="700"/>
          <ac:spMkLst>
            <pc:docMk/>
            <pc:sldMk cId="2122133222" sldId="404"/>
            <ac:spMk id="4" creationId="{9EA7C57A-CE11-457D-A0C0-03EB690F3EDB}"/>
          </ac:spMkLst>
        </pc:spChg>
        <pc:spChg chg="add mod">
          <ac:chgData name="DeHart, Stephanie" userId="69486e51-f5a3-47fa-a1e8-d600d3da159f" providerId="ADAL" clId="{6229D511-59EF-413D-B1AD-6527F152E135}" dt="2025-05-21T14:47:13.012" v="1239" actId="1076"/>
          <ac:spMkLst>
            <pc:docMk/>
            <pc:sldMk cId="2122133222" sldId="404"/>
            <ac:spMk id="5" creationId="{7FD85806-AE79-4E5B-8ECF-CB95CCD944A8}"/>
          </ac:spMkLst>
        </pc:spChg>
        <pc:spChg chg="add mod">
          <ac:chgData name="DeHart, Stephanie" userId="69486e51-f5a3-47fa-a1e8-d600d3da159f" providerId="ADAL" clId="{6229D511-59EF-413D-B1AD-6527F152E135}" dt="2025-05-21T14:47:20.285" v="1242" actId="1038"/>
          <ac:spMkLst>
            <pc:docMk/>
            <pc:sldMk cId="2122133222" sldId="404"/>
            <ac:spMk id="6" creationId="{229D8A9F-AE47-46F6-8307-899CC4886850}"/>
          </ac:spMkLst>
        </pc:spChg>
        <pc:spChg chg="add mod">
          <ac:chgData name="DeHart, Stephanie" userId="69486e51-f5a3-47fa-a1e8-d600d3da159f" providerId="ADAL" clId="{6229D511-59EF-413D-B1AD-6527F152E135}" dt="2025-05-21T14:47:09.499" v="1238" actId="1076"/>
          <ac:spMkLst>
            <pc:docMk/>
            <pc:sldMk cId="2122133222" sldId="404"/>
            <ac:spMk id="7" creationId="{155D66D2-991A-4D58-B9CF-5077C5D878F1}"/>
          </ac:spMkLst>
        </pc:spChg>
        <pc:spChg chg="add mod">
          <ac:chgData name="DeHart, Stephanie" userId="69486e51-f5a3-47fa-a1e8-d600d3da159f" providerId="ADAL" clId="{6229D511-59EF-413D-B1AD-6527F152E135}" dt="2025-05-21T14:46:52.241" v="1236" actId="1036"/>
          <ac:spMkLst>
            <pc:docMk/>
            <pc:sldMk cId="2122133222" sldId="404"/>
            <ac:spMk id="8" creationId="{106BECA4-05B4-469A-A7E0-3981FED7AABF}"/>
          </ac:spMkLst>
        </pc:spChg>
        <pc:spChg chg="add mod">
          <ac:chgData name="DeHart, Stephanie" userId="69486e51-f5a3-47fa-a1e8-d600d3da159f" providerId="ADAL" clId="{6229D511-59EF-413D-B1AD-6527F152E135}" dt="2025-05-21T14:47:02.136" v="1237" actId="2711"/>
          <ac:spMkLst>
            <pc:docMk/>
            <pc:sldMk cId="2122133222" sldId="404"/>
            <ac:spMk id="9" creationId="{076A7A9D-67ED-4E5B-AC68-8876C9EA4FD9}"/>
          </ac:spMkLst>
        </pc:spChg>
        <pc:spChg chg="add mod">
          <ac:chgData name="DeHart, Stephanie" userId="69486e51-f5a3-47fa-a1e8-d600d3da159f" providerId="ADAL" clId="{6229D511-59EF-413D-B1AD-6527F152E135}" dt="2025-05-21T14:47:24.055" v="1246" actId="1038"/>
          <ac:spMkLst>
            <pc:docMk/>
            <pc:sldMk cId="2122133222" sldId="404"/>
            <ac:spMk id="10" creationId="{98DF76BB-0841-47F9-BA68-AF93570FE7CC}"/>
          </ac:spMkLst>
        </pc:spChg>
        <pc:spChg chg="add mod">
          <ac:chgData name="DeHart, Stephanie" userId="69486e51-f5a3-47fa-a1e8-d600d3da159f" providerId="ADAL" clId="{6229D511-59EF-413D-B1AD-6527F152E135}" dt="2025-05-21T14:47:02.136" v="1237" actId="2711"/>
          <ac:spMkLst>
            <pc:docMk/>
            <pc:sldMk cId="2122133222" sldId="404"/>
            <ac:spMk id="11" creationId="{F0157A07-FBC1-4BAE-9B89-9FD1C9A32BD8}"/>
          </ac:spMkLst>
        </pc:spChg>
        <pc:spChg chg="add mod">
          <ac:chgData name="DeHart, Stephanie" userId="69486e51-f5a3-47fa-a1e8-d600d3da159f" providerId="ADAL" clId="{6229D511-59EF-413D-B1AD-6527F152E135}" dt="2025-05-21T14:47:02.136" v="1237" actId="2711"/>
          <ac:spMkLst>
            <pc:docMk/>
            <pc:sldMk cId="2122133222" sldId="404"/>
            <ac:spMk id="13" creationId="{D3623B60-2445-4722-A5A2-998DE9511ED5}"/>
          </ac:spMkLst>
        </pc:spChg>
        <pc:spChg chg="add mod">
          <ac:chgData name="DeHart, Stephanie" userId="69486e51-f5a3-47fa-a1e8-d600d3da159f" providerId="ADAL" clId="{6229D511-59EF-413D-B1AD-6527F152E135}" dt="2025-05-21T14:46:52.241" v="1236" actId="1036"/>
          <ac:spMkLst>
            <pc:docMk/>
            <pc:sldMk cId="2122133222" sldId="404"/>
            <ac:spMk id="15" creationId="{86C9A53B-0B32-4E94-BB2A-9D19A2E7B9FA}"/>
          </ac:spMkLst>
        </pc:spChg>
        <pc:spChg chg="add mod">
          <ac:chgData name="DeHart, Stephanie" userId="69486e51-f5a3-47fa-a1e8-d600d3da159f" providerId="ADAL" clId="{6229D511-59EF-413D-B1AD-6527F152E135}" dt="2025-05-21T14:47:34.830" v="1265" actId="1036"/>
          <ac:spMkLst>
            <pc:docMk/>
            <pc:sldMk cId="2122133222" sldId="404"/>
            <ac:spMk id="16" creationId="{F5F69F4B-26BB-4278-85F6-3295C3AEFFED}"/>
          </ac:spMkLst>
        </pc:spChg>
        <pc:spChg chg="add mod">
          <ac:chgData name="DeHart, Stephanie" userId="69486e51-f5a3-47fa-a1e8-d600d3da159f" providerId="ADAL" clId="{6229D511-59EF-413D-B1AD-6527F152E135}" dt="2025-05-21T14:47:44.239" v="1272" actId="121"/>
          <ac:spMkLst>
            <pc:docMk/>
            <pc:sldMk cId="2122133222" sldId="404"/>
            <ac:spMk id="18" creationId="{D1295CBF-9871-435C-A038-1D419DA8D79C}"/>
          </ac:spMkLst>
        </pc:spChg>
        <pc:cxnChg chg="add mod">
          <ac:chgData name="DeHart, Stephanie" userId="69486e51-f5a3-47fa-a1e8-d600d3da159f" providerId="ADAL" clId="{6229D511-59EF-413D-B1AD-6527F152E135}" dt="2025-05-21T14:46:52.241" v="1236" actId="1036"/>
          <ac:cxnSpMkLst>
            <pc:docMk/>
            <pc:sldMk cId="2122133222" sldId="404"/>
            <ac:cxnSpMk id="12" creationId="{FD68D0A5-20A4-42AB-93F5-FD90211C07ED}"/>
          </ac:cxnSpMkLst>
        </pc:cxnChg>
        <pc:cxnChg chg="add mod">
          <ac:chgData name="DeHart, Stephanie" userId="69486e51-f5a3-47fa-a1e8-d600d3da159f" providerId="ADAL" clId="{6229D511-59EF-413D-B1AD-6527F152E135}" dt="2025-05-21T14:46:52.241" v="1236" actId="1036"/>
          <ac:cxnSpMkLst>
            <pc:docMk/>
            <pc:sldMk cId="2122133222" sldId="404"/>
            <ac:cxnSpMk id="14" creationId="{3A008E27-91BB-4BCF-BB19-CF078731910C}"/>
          </ac:cxnSpMkLst>
        </pc:cxnChg>
        <pc:cxnChg chg="add mod">
          <ac:chgData name="DeHart, Stephanie" userId="69486e51-f5a3-47fa-a1e8-d600d3da159f" providerId="ADAL" clId="{6229D511-59EF-413D-B1AD-6527F152E135}" dt="2025-05-21T14:46:52.241" v="1236" actId="1036"/>
          <ac:cxnSpMkLst>
            <pc:docMk/>
            <pc:sldMk cId="2122133222" sldId="404"/>
            <ac:cxnSpMk id="17" creationId="{BFC97894-1B33-420D-A994-261CD090E97D}"/>
          </ac:cxnSpMkLst>
        </pc:cxnChg>
      </pc:sldChg>
      <pc:sldChg chg="addSp modSp new mod">
        <pc:chgData name="DeHart, Stephanie" userId="69486e51-f5a3-47fa-a1e8-d600d3da159f" providerId="ADAL" clId="{6229D511-59EF-413D-B1AD-6527F152E135}" dt="2025-05-21T17:06:08.630" v="1929" actId="1035"/>
        <pc:sldMkLst>
          <pc:docMk/>
          <pc:sldMk cId="2772307897" sldId="405"/>
        </pc:sldMkLst>
        <pc:spChg chg="mod">
          <ac:chgData name="DeHart, Stephanie" userId="69486e51-f5a3-47fa-a1e8-d600d3da159f" providerId="ADAL" clId="{6229D511-59EF-413D-B1AD-6527F152E135}" dt="2025-05-21T14:48:03.466" v="1279" actId="27636"/>
          <ac:spMkLst>
            <pc:docMk/>
            <pc:sldMk cId="2772307897" sldId="405"/>
            <ac:spMk id="2" creationId="{7F732850-8FF6-41D6-9DA8-2BB4DC5D9BEE}"/>
          </ac:spMkLst>
        </pc:spChg>
        <pc:spChg chg="add mod">
          <ac:chgData name="DeHart, Stephanie" userId="69486e51-f5a3-47fa-a1e8-d600d3da159f" providerId="ADAL" clId="{6229D511-59EF-413D-B1AD-6527F152E135}" dt="2025-05-21T14:48:24.565" v="1319" actId="2711"/>
          <ac:spMkLst>
            <pc:docMk/>
            <pc:sldMk cId="2772307897" sldId="405"/>
            <ac:spMk id="5" creationId="{3DB49B08-6259-430A-823E-3E3E08F07CEB}"/>
          </ac:spMkLst>
        </pc:spChg>
        <pc:spChg chg="add mod">
          <ac:chgData name="DeHart, Stephanie" userId="69486e51-f5a3-47fa-a1e8-d600d3da159f" providerId="ADAL" clId="{6229D511-59EF-413D-B1AD-6527F152E135}" dt="2025-05-21T14:48:16.547" v="1318" actId="1038"/>
          <ac:spMkLst>
            <pc:docMk/>
            <pc:sldMk cId="2772307897" sldId="405"/>
            <ac:spMk id="6" creationId="{EDF2459C-6879-4A01-B68E-29D7E80461C3}"/>
          </ac:spMkLst>
        </pc:spChg>
        <pc:spChg chg="add mod">
          <ac:chgData name="DeHart, Stephanie" userId="69486e51-f5a3-47fa-a1e8-d600d3da159f" providerId="ADAL" clId="{6229D511-59EF-413D-B1AD-6527F152E135}" dt="2025-05-21T14:48:24.565" v="1319" actId="2711"/>
          <ac:spMkLst>
            <pc:docMk/>
            <pc:sldMk cId="2772307897" sldId="405"/>
            <ac:spMk id="7" creationId="{5A9E8D3E-F155-4FC8-ABD1-A0D36CD7FD58}"/>
          </ac:spMkLst>
        </pc:spChg>
        <pc:spChg chg="add mod">
          <ac:chgData name="DeHart, Stephanie" userId="69486e51-f5a3-47fa-a1e8-d600d3da159f" providerId="ADAL" clId="{6229D511-59EF-413D-B1AD-6527F152E135}" dt="2025-05-21T14:48:16.547" v="1318" actId="1038"/>
          <ac:spMkLst>
            <pc:docMk/>
            <pc:sldMk cId="2772307897" sldId="405"/>
            <ac:spMk id="8" creationId="{BCD276B3-9BA7-4B15-A0D8-63A765AD5CB7}"/>
          </ac:spMkLst>
        </pc:spChg>
        <pc:spChg chg="add mod">
          <ac:chgData name="DeHart, Stephanie" userId="69486e51-f5a3-47fa-a1e8-d600d3da159f" providerId="ADAL" clId="{6229D511-59EF-413D-B1AD-6527F152E135}" dt="2025-05-21T17:06:08.630" v="1929" actId="1035"/>
          <ac:spMkLst>
            <pc:docMk/>
            <pc:sldMk cId="2772307897" sldId="405"/>
            <ac:spMk id="9" creationId="{5C7BAED7-E0E9-4628-A529-E99FD919AC08}"/>
          </ac:spMkLst>
        </pc:spChg>
        <pc:spChg chg="add mod">
          <ac:chgData name="DeHart, Stephanie" userId="69486e51-f5a3-47fa-a1e8-d600d3da159f" providerId="ADAL" clId="{6229D511-59EF-413D-B1AD-6527F152E135}" dt="2025-05-21T14:48:16.547" v="1318" actId="1038"/>
          <ac:spMkLst>
            <pc:docMk/>
            <pc:sldMk cId="2772307897" sldId="405"/>
            <ac:spMk id="11" creationId="{0FF9F748-FD15-4039-8C62-D746F4EE2A5F}"/>
          </ac:spMkLst>
        </pc:spChg>
        <pc:spChg chg="add mod">
          <ac:chgData name="DeHart, Stephanie" userId="69486e51-f5a3-47fa-a1e8-d600d3da159f" providerId="ADAL" clId="{6229D511-59EF-413D-B1AD-6527F152E135}" dt="2025-05-21T14:48:16.547" v="1318" actId="1038"/>
          <ac:spMkLst>
            <pc:docMk/>
            <pc:sldMk cId="2772307897" sldId="405"/>
            <ac:spMk id="12" creationId="{39B73491-947B-4C9C-B0FD-A4633E1C6622}"/>
          </ac:spMkLst>
        </pc:spChg>
        <pc:spChg chg="add mod">
          <ac:chgData name="DeHart, Stephanie" userId="69486e51-f5a3-47fa-a1e8-d600d3da159f" providerId="ADAL" clId="{6229D511-59EF-413D-B1AD-6527F152E135}" dt="2025-05-21T14:48:16.547" v="1318" actId="1038"/>
          <ac:spMkLst>
            <pc:docMk/>
            <pc:sldMk cId="2772307897" sldId="405"/>
            <ac:spMk id="13" creationId="{3F0582D0-A437-40F2-BE38-FB958D9184BB}"/>
          </ac:spMkLst>
        </pc:spChg>
        <pc:spChg chg="add mod">
          <ac:chgData name="DeHart, Stephanie" userId="69486e51-f5a3-47fa-a1e8-d600d3da159f" providerId="ADAL" clId="{6229D511-59EF-413D-B1AD-6527F152E135}" dt="2025-05-21T14:48:27.537" v="1320" actId="14100"/>
          <ac:spMkLst>
            <pc:docMk/>
            <pc:sldMk cId="2772307897" sldId="405"/>
            <ac:spMk id="14" creationId="{710D1409-1F0D-4969-8177-8EE13CF98DA1}"/>
          </ac:spMkLst>
        </pc:spChg>
        <pc:spChg chg="add mod">
          <ac:chgData name="DeHart, Stephanie" userId="69486e51-f5a3-47fa-a1e8-d600d3da159f" providerId="ADAL" clId="{6229D511-59EF-413D-B1AD-6527F152E135}" dt="2025-05-21T14:48:24.565" v="1319" actId="2711"/>
          <ac:spMkLst>
            <pc:docMk/>
            <pc:sldMk cId="2772307897" sldId="405"/>
            <ac:spMk id="15" creationId="{EA981788-8771-455E-8514-D4084A02C95F}"/>
          </ac:spMkLst>
        </pc:spChg>
        <pc:spChg chg="add mod">
          <ac:chgData name="DeHart, Stephanie" userId="69486e51-f5a3-47fa-a1e8-d600d3da159f" providerId="ADAL" clId="{6229D511-59EF-413D-B1AD-6527F152E135}" dt="2025-05-21T14:48:24.565" v="1319" actId="2711"/>
          <ac:spMkLst>
            <pc:docMk/>
            <pc:sldMk cId="2772307897" sldId="405"/>
            <ac:spMk id="16" creationId="{E477CE82-A576-47E2-BEF6-1E1EE37F88A3}"/>
          </ac:spMkLst>
        </pc:spChg>
        <pc:cxnChg chg="add mod">
          <ac:chgData name="DeHart, Stephanie" userId="69486e51-f5a3-47fa-a1e8-d600d3da159f" providerId="ADAL" clId="{6229D511-59EF-413D-B1AD-6527F152E135}" dt="2025-05-21T14:48:16.547" v="1318" actId="1038"/>
          <ac:cxnSpMkLst>
            <pc:docMk/>
            <pc:sldMk cId="2772307897" sldId="405"/>
            <ac:cxnSpMk id="10" creationId="{20441C5B-0F89-4F83-9C1B-FB60A1F1983E}"/>
          </ac:cxnSpMkLst>
        </pc:cxnChg>
      </pc:sldChg>
      <pc:sldChg chg="addSp modSp new mod chgLayout">
        <pc:chgData name="DeHart, Stephanie" userId="69486e51-f5a3-47fa-a1e8-d600d3da159f" providerId="ADAL" clId="{6229D511-59EF-413D-B1AD-6527F152E135}" dt="2025-05-21T14:50:00.041" v="1372" actId="700"/>
        <pc:sldMkLst>
          <pc:docMk/>
          <pc:sldMk cId="3783673599" sldId="406"/>
        </pc:sldMkLst>
        <pc:spChg chg="mod ord">
          <ac:chgData name="DeHart, Stephanie" userId="69486e51-f5a3-47fa-a1e8-d600d3da159f" providerId="ADAL" clId="{6229D511-59EF-413D-B1AD-6527F152E135}" dt="2025-05-21T14:50:00.041" v="1372" actId="700"/>
          <ac:spMkLst>
            <pc:docMk/>
            <pc:sldMk cId="3783673599" sldId="406"/>
            <ac:spMk id="2" creationId="{6B449BB6-5FDC-43EA-B3B7-D0A61DBADB6F}"/>
          </ac:spMkLst>
        </pc:spChg>
        <pc:spChg chg="mod ord">
          <ac:chgData name="DeHart, Stephanie" userId="69486e51-f5a3-47fa-a1e8-d600d3da159f" providerId="ADAL" clId="{6229D511-59EF-413D-B1AD-6527F152E135}" dt="2025-05-21T14:50:00.041" v="1372" actId="700"/>
          <ac:spMkLst>
            <pc:docMk/>
            <pc:sldMk cId="3783673599" sldId="406"/>
            <ac:spMk id="3" creationId="{8D087476-95F7-4272-863D-E75D89FF15F2}"/>
          </ac:spMkLst>
        </pc:spChg>
        <pc:spChg chg="mod ord">
          <ac:chgData name="DeHart, Stephanie" userId="69486e51-f5a3-47fa-a1e8-d600d3da159f" providerId="ADAL" clId="{6229D511-59EF-413D-B1AD-6527F152E135}" dt="2025-05-21T14:50:00.041" v="1372" actId="700"/>
          <ac:spMkLst>
            <pc:docMk/>
            <pc:sldMk cId="3783673599" sldId="406"/>
            <ac:spMk id="4" creationId="{C51780B1-CB9A-4A0D-A58E-6158023EAA20}"/>
          </ac:spMkLst>
        </pc:spChg>
        <pc:spChg chg="add mod">
          <ac:chgData name="DeHart, Stephanie" userId="69486e51-f5a3-47fa-a1e8-d600d3da159f" providerId="ADAL" clId="{6229D511-59EF-413D-B1AD-6527F152E135}" dt="2025-05-21T14:49:22.598" v="1353" actId="2711"/>
          <ac:spMkLst>
            <pc:docMk/>
            <pc:sldMk cId="3783673599" sldId="406"/>
            <ac:spMk id="5" creationId="{690C79B2-0BEB-441C-826D-A0DF3D26C0AB}"/>
          </ac:spMkLst>
        </pc:spChg>
        <pc:spChg chg="add mod">
          <ac:chgData name="DeHart, Stephanie" userId="69486e51-f5a3-47fa-a1e8-d600d3da159f" providerId="ADAL" clId="{6229D511-59EF-413D-B1AD-6527F152E135}" dt="2025-05-21T14:49:02.881" v="1349" actId="1038"/>
          <ac:spMkLst>
            <pc:docMk/>
            <pc:sldMk cId="3783673599" sldId="406"/>
            <ac:spMk id="6" creationId="{E25C98DA-7BD8-4588-AEF3-B06D0CD4885C}"/>
          </ac:spMkLst>
        </pc:spChg>
        <pc:spChg chg="add mod">
          <ac:chgData name="DeHart, Stephanie" userId="69486e51-f5a3-47fa-a1e8-d600d3da159f" providerId="ADAL" clId="{6229D511-59EF-413D-B1AD-6527F152E135}" dt="2025-05-21T14:49:02.881" v="1349" actId="1038"/>
          <ac:spMkLst>
            <pc:docMk/>
            <pc:sldMk cId="3783673599" sldId="406"/>
            <ac:spMk id="7" creationId="{B34F619B-59CF-41E5-AF94-3EDC04E53799}"/>
          </ac:spMkLst>
        </pc:spChg>
        <pc:spChg chg="add mod">
          <ac:chgData name="DeHart, Stephanie" userId="69486e51-f5a3-47fa-a1e8-d600d3da159f" providerId="ADAL" clId="{6229D511-59EF-413D-B1AD-6527F152E135}" dt="2025-05-21T14:49:38.033" v="1370" actId="1037"/>
          <ac:spMkLst>
            <pc:docMk/>
            <pc:sldMk cId="3783673599" sldId="406"/>
            <ac:spMk id="8" creationId="{1537C4F1-64F8-44D3-8961-F43236AACE8B}"/>
          </ac:spMkLst>
        </pc:spChg>
        <pc:spChg chg="add mod">
          <ac:chgData name="DeHart, Stephanie" userId="69486e51-f5a3-47fa-a1e8-d600d3da159f" providerId="ADAL" clId="{6229D511-59EF-413D-B1AD-6527F152E135}" dt="2025-05-21T14:49:02.881" v="1349" actId="1038"/>
          <ac:spMkLst>
            <pc:docMk/>
            <pc:sldMk cId="3783673599" sldId="406"/>
            <ac:spMk id="9" creationId="{0BC21B89-6281-4A92-B403-A9462751C31D}"/>
          </ac:spMkLst>
        </pc:spChg>
        <pc:spChg chg="add mod">
          <ac:chgData name="DeHart, Stephanie" userId="69486e51-f5a3-47fa-a1e8-d600d3da159f" providerId="ADAL" clId="{6229D511-59EF-413D-B1AD-6527F152E135}" dt="2025-05-21T14:49:22.598" v="1353" actId="2711"/>
          <ac:spMkLst>
            <pc:docMk/>
            <pc:sldMk cId="3783673599" sldId="406"/>
            <ac:spMk id="10" creationId="{FD18F927-0536-47FD-B69E-F3ACC6FDB96B}"/>
          </ac:spMkLst>
        </pc:spChg>
        <pc:spChg chg="add mod">
          <ac:chgData name="DeHart, Stephanie" userId="69486e51-f5a3-47fa-a1e8-d600d3da159f" providerId="ADAL" clId="{6229D511-59EF-413D-B1AD-6527F152E135}" dt="2025-05-21T14:49:02.881" v="1349" actId="1038"/>
          <ac:spMkLst>
            <pc:docMk/>
            <pc:sldMk cId="3783673599" sldId="406"/>
            <ac:spMk id="11" creationId="{E221DCE4-8B34-4679-A5BA-B7B2F35A9F51}"/>
          </ac:spMkLst>
        </pc:spChg>
        <pc:spChg chg="add mod">
          <ac:chgData name="DeHart, Stephanie" userId="69486e51-f5a3-47fa-a1e8-d600d3da159f" providerId="ADAL" clId="{6229D511-59EF-413D-B1AD-6527F152E135}" dt="2025-05-21T14:49:22.598" v="1353" actId="2711"/>
          <ac:spMkLst>
            <pc:docMk/>
            <pc:sldMk cId="3783673599" sldId="406"/>
            <ac:spMk id="14" creationId="{D6047D61-DBAD-412B-8EF4-D6FF71919E0F}"/>
          </ac:spMkLst>
        </pc:spChg>
        <pc:spChg chg="add mod">
          <ac:chgData name="DeHart, Stephanie" userId="69486e51-f5a3-47fa-a1e8-d600d3da159f" providerId="ADAL" clId="{6229D511-59EF-413D-B1AD-6527F152E135}" dt="2025-05-21T14:49:22.598" v="1353" actId="2711"/>
          <ac:spMkLst>
            <pc:docMk/>
            <pc:sldMk cId="3783673599" sldId="406"/>
            <ac:spMk id="15" creationId="{C3DCB0B2-B582-4318-8FA1-5CECFDEE0171}"/>
          </ac:spMkLst>
        </pc:spChg>
        <pc:spChg chg="add mod">
          <ac:chgData name="DeHart, Stephanie" userId="69486e51-f5a3-47fa-a1e8-d600d3da159f" providerId="ADAL" clId="{6229D511-59EF-413D-B1AD-6527F152E135}" dt="2025-05-21T14:49:22.598" v="1353" actId="2711"/>
          <ac:spMkLst>
            <pc:docMk/>
            <pc:sldMk cId="3783673599" sldId="406"/>
            <ac:spMk id="17" creationId="{EF7795B3-9A9E-435C-8C3D-8412BEF58D7A}"/>
          </ac:spMkLst>
        </pc:spChg>
        <pc:spChg chg="add mod">
          <ac:chgData name="DeHart, Stephanie" userId="69486e51-f5a3-47fa-a1e8-d600d3da159f" providerId="ADAL" clId="{6229D511-59EF-413D-B1AD-6527F152E135}" dt="2025-05-21T14:49:02.881" v="1349" actId="1038"/>
          <ac:spMkLst>
            <pc:docMk/>
            <pc:sldMk cId="3783673599" sldId="406"/>
            <ac:spMk id="18" creationId="{2BCBB781-7564-424A-98D0-8FB54FC0A12D}"/>
          </ac:spMkLst>
        </pc:spChg>
        <pc:spChg chg="add mod">
          <ac:chgData name="DeHart, Stephanie" userId="69486e51-f5a3-47fa-a1e8-d600d3da159f" providerId="ADAL" clId="{6229D511-59EF-413D-B1AD-6527F152E135}" dt="2025-05-21T14:49:27.609" v="1354" actId="14100"/>
          <ac:spMkLst>
            <pc:docMk/>
            <pc:sldMk cId="3783673599" sldId="406"/>
            <ac:spMk id="19" creationId="{0B4159DA-9C21-4298-BCCB-86398E2F86CA}"/>
          </ac:spMkLst>
        </pc:spChg>
        <pc:spChg chg="add mod">
          <ac:chgData name="DeHart, Stephanie" userId="69486e51-f5a3-47fa-a1e8-d600d3da159f" providerId="ADAL" clId="{6229D511-59EF-413D-B1AD-6527F152E135}" dt="2025-05-21T14:49:02.881" v="1349" actId="1038"/>
          <ac:spMkLst>
            <pc:docMk/>
            <pc:sldMk cId="3783673599" sldId="406"/>
            <ac:spMk id="20" creationId="{7CF549C6-EC24-4C00-8E35-90E0FBF7970E}"/>
          </ac:spMkLst>
        </pc:spChg>
        <pc:spChg chg="add mod">
          <ac:chgData name="DeHart, Stephanie" userId="69486e51-f5a3-47fa-a1e8-d600d3da159f" providerId="ADAL" clId="{6229D511-59EF-413D-B1AD-6527F152E135}" dt="2025-05-21T14:49:22.598" v="1353" actId="2711"/>
          <ac:spMkLst>
            <pc:docMk/>
            <pc:sldMk cId="3783673599" sldId="406"/>
            <ac:spMk id="21" creationId="{22610DA4-EBEA-43C2-8129-35F9A5BE6123}"/>
          </ac:spMkLst>
        </pc:spChg>
        <pc:spChg chg="add mod">
          <ac:chgData name="DeHart, Stephanie" userId="69486e51-f5a3-47fa-a1e8-d600d3da159f" providerId="ADAL" clId="{6229D511-59EF-413D-B1AD-6527F152E135}" dt="2025-05-21T14:49:02.881" v="1349" actId="1038"/>
          <ac:spMkLst>
            <pc:docMk/>
            <pc:sldMk cId="3783673599" sldId="406"/>
            <ac:spMk id="22" creationId="{4CFC78C0-391B-457F-A9FD-56E4500D97C5}"/>
          </ac:spMkLst>
        </pc:spChg>
        <pc:spChg chg="add mod">
          <ac:chgData name="DeHart, Stephanie" userId="69486e51-f5a3-47fa-a1e8-d600d3da159f" providerId="ADAL" clId="{6229D511-59EF-413D-B1AD-6527F152E135}" dt="2025-05-21T14:49:31.595" v="1360" actId="1037"/>
          <ac:spMkLst>
            <pc:docMk/>
            <pc:sldMk cId="3783673599" sldId="406"/>
            <ac:spMk id="23" creationId="{2BE8F892-E377-48DE-A8DA-DEF953DCDE21}"/>
          </ac:spMkLst>
        </pc:spChg>
        <pc:spChg chg="add mod">
          <ac:chgData name="DeHart, Stephanie" userId="69486e51-f5a3-47fa-a1e8-d600d3da159f" providerId="ADAL" clId="{6229D511-59EF-413D-B1AD-6527F152E135}" dt="2025-05-21T14:49:22.598" v="1353" actId="2711"/>
          <ac:spMkLst>
            <pc:docMk/>
            <pc:sldMk cId="3783673599" sldId="406"/>
            <ac:spMk id="24" creationId="{83381EAA-7D90-4A8E-965A-2342FCB7F385}"/>
          </ac:spMkLst>
        </pc:spChg>
        <pc:cxnChg chg="add mod">
          <ac:chgData name="DeHart, Stephanie" userId="69486e51-f5a3-47fa-a1e8-d600d3da159f" providerId="ADAL" clId="{6229D511-59EF-413D-B1AD-6527F152E135}" dt="2025-05-21T14:49:02.881" v="1349" actId="1038"/>
          <ac:cxnSpMkLst>
            <pc:docMk/>
            <pc:sldMk cId="3783673599" sldId="406"/>
            <ac:cxnSpMk id="12" creationId="{952957DE-6EDB-4A85-A35C-317BE188A3AC}"/>
          </ac:cxnSpMkLst>
        </pc:cxnChg>
        <pc:cxnChg chg="add mod">
          <ac:chgData name="DeHart, Stephanie" userId="69486e51-f5a3-47fa-a1e8-d600d3da159f" providerId="ADAL" clId="{6229D511-59EF-413D-B1AD-6527F152E135}" dt="2025-05-21T14:49:02.881" v="1349" actId="1038"/>
          <ac:cxnSpMkLst>
            <pc:docMk/>
            <pc:sldMk cId="3783673599" sldId="406"/>
            <ac:cxnSpMk id="13" creationId="{D3497393-830D-4684-AA51-F7BA98B88020}"/>
          </ac:cxnSpMkLst>
        </pc:cxnChg>
        <pc:cxnChg chg="add mod">
          <ac:chgData name="DeHart, Stephanie" userId="69486e51-f5a3-47fa-a1e8-d600d3da159f" providerId="ADAL" clId="{6229D511-59EF-413D-B1AD-6527F152E135}" dt="2025-05-21T14:49:02.881" v="1349" actId="1038"/>
          <ac:cxnSpMkLst>
            <pc:docMk/>
            <pc:sldMk cId="3783673599" sldId="406"/>
            <ac:cxnSpMk id="16" creationId="{E57AADD1-129C-4B0E-99EC-EA1F1C6F7568}"/>
          </ac:cxnSpMkLst>
        </pc:cxnChg>
      </pc:sldChg>
      <pc:sldChg chg="addSp modSp new mod">
        <pc:chgData name="DeHart, Stephanie" userId="69486e51-f5a3-47fa-a1e8-d600d3da159f" providerId="ADAL" clId="{6229D511-59EF-413D-B1AD-6527F152E135}" dt="2025-05-21T14:51:16.965" v="1408" actId="20577"/>
        <pc:sldMkLst>
          <pc:docMk/>
          <pc:sldMk cId="515866522" sldId="407"/>
        </pc:sldMkLst>
        <pc:spChg chg="mod">
          <ac:chgData name="DeHart, Stephanie" userId="69486e51-f5a3-47fa-a1e8-d600d3da159f" providerId="ADAL" clId="{6229D511-59EF-413D-B1AD-6527F152E135}" dt="2025-05-21T14:51:16.965" v="1408" actId="20577"/>
          <ac:spMkLst>
            <pc:docMk/>
            <pc:sldMk cId="515866522" sldId="407"/>
            <ac:spMk id="2" creationId="{85BEA9E5-C55C-43A0-8161-E731A7BDF700}"/>
          </ac:spMkLst>
        </pc:spChg>
        <pc:spChg chg="add mod">
          <ac:chgData name="DeHart, Stephanie" userId="69486e51-f5a3-47fa-a1e8-d600d3da159f" providerId="ADAL" clId="{6229D511-59EF-413D-B1AD-6527F152E135}" dt="2025-05-21T14:50:20.147" v="1376" actId="1076"/>
          <ac:spMkLst>
            <pc:docMk/>
            <pc:sldMk cId="515866522" sldId="407"/>
            <ac:spMk id="5" creationId="{092184AB-4E64-4FE2-8643-B78F345EA320}"/>
          </ac:spMkLst>
        </pc:spChg>
        <pc:spChg chg="add mod">
          <ac:chgData name="DeHart, Stephanie" userId="69486e51-f5a3-47fa-a1e8-d600d3da159f" providerId="ADAL" clId="{6229D511-59EF-413D-B1AD-6527F152E135}" dt="2025-05-21T14:50:06.432" v="1374"/>
          <ac:spMkLst>
            <pc:docMk/>
            <pc:sldMk cId="515866522" sldId="407"/>
            <ac:spMk id="6" creationId="{DEC1B67C-26D0-4725-A328-925A6CC30FFC}"/>
          </ac:spMkLst>
        </pc:spChg>
        <pc:spChg chg="add mod">
          <ac:chgData name="DeHart, Stephanie" userId="69486e51-f5a3-47fa-a1e8-d600d3da159f" providerId="ADAL" clId="{6229D511-59EF-413D-B1AD-6527F152E135}" dt="2025-05-21T14:50:06.432" v="1374"/>
          <ac:spMkLst>
            <pc:docMk/>
            <pc:sldMk cId="515866522" sldId="407"/>
            <ac:spMk id="7" creationId="{873FA9D6-7AC2-4D28-BBA5-150C783CAC62}"/>
          </ac:spMkLst>
        </pc:spChg>
        <pc:spChg chg="add mod">
          <ac:chgData name="DeHart, Stephanie" userId="69486e51-f5a3-47fa-a1e8-d600d3da159f" providerId="ADAL" clId="{6229D511-59EF-413D-B1AD-6527F152E135}" dt="2025-05-21T14:50:15.074" v="1375" actId="2711"/>
          <ac:spMkLst>
            <pc:docMk/>
            <pc:sldMk cId="515866522" sldId="407"/>
            <ac:spMk id="9" creationId="{FD90D2D7-56BD-4ADE-9348-AA933F44DBA4}"/>
          </ac:spMkLst>
        </pc:spChg>
        <pc:spChg chg="add mod">
          <ac:chgData name="DeHart, Stephanie" userId="69486e51-f5a3-47fa-a1e8-d600d3da159f" providerId="ADAL" clId="{6229D511-59EF-413D-B1AD-6527F152E135}" dt="2025-05-21T14:50:06.432" v="1374"/>
          <ac:spMkLst>
            <pc:docMk/>
            <pc:sldMk cId="515866522" sldId="407"/>
            <ac:spMk id="10" creationId="{43E8202C-EECF-4A51-AE70-52F1928ACF96}"/>
          </ac:spMkLst>
        </pc:spChg>
        <pc:spChg chg="add mod">
          <ac:chgData name="DeHart, Stephanie" userId="69486e51-f5a3-47fa-a1e8-d600d3da159f" providerId="ADAL" clId="{6229D511-59EF-413D-B1AD-6527F152E135}" dt="2025-05-21T14:50:15.074" v="1375" actId="2711"/>
          <ac:spMkLst>
            <pc:docMk/>
            <pc:sldMk cId="515866522" sldId="407"/>
            <ac:spMk id="11" creationId="{E571A6C9-3599-496A-A10A-C1A5DB22BB87}"/>
          </ac:spMkLst>
        </pc:spChg>
        <pc:spChg chg="add mod">
          <ac:chgData name="DeHart, Stephanie" userId="69486e51-f5a3-47fa-a1e8-d600d3da159f" providerId="ADAL" clId="{6229D511-59EF-413D-B1AD-6527F152E135}" dt="2025-05-21T14:50:15.074" v="1375" actId="2711"/>
          <ac:spMkLst>
            <pc:docMk/>
            <pc:sldMk cId="515866522" sldId="407"/>
            <ac:spMk id="12" creationId="{6218832B-64E3-4CFF-9E79-2DC2DF67DA0B}"/>
          </ac:spMkLst>
        </pc:spChg>
        <pc:cxnChg chg="add mod">
          <ac:chgData name="DeHart, Stephanie" userId="69486e51-f5a3-47fa-a1e8-d600d3da159f" providerId="ADAL" clId="{6229D511-59EF-413D-B1AD-6527F152E135}" dt="2025-05-21T14:50:06.432" v="1374"/>
          <ac:cxnSpMkLst>
            <pc:docMk/>
            <pc:sldMk cId="515866522" sldId="407"/>
            <ac:cxnSpMk id="8" creationId="{0CD2F4CA-5A21-4E71-9A06-A338E9361B9C}"/>
          </ac:cxnSpMkLst>
        </pc:cxnChg>
      </pc:sldChg>
      <pc:sldChg chg="addSp modSp new mod">
        <pc:chgData name="DeHart, Stephanie" userId="69486e51-f5a3-47fa-a1e8-d600d3da159f" providerId="ADAL" clId="{6229D511-59EF-413D-B1AD-6527F152E135}" dt="2025-05-21T17:06:37.776" v="1948" actId="1037"/>
        <pc:sldMkLst>
          <pc:docMk/>
          <pc:sldMk cId="3159521285" sldId="408"/>
        </pc:sldMkLst>
        <pc:spChg chg="mod">
          <ac:chgData name="DeHart, Stephanie" userId="69486e51-f5a3-47fa-a1e8-d600d3da159f" providerId="ADAL" clId="{6229D511-59EF-413D-B1AD-6527F152E135}" dt="2025-05-21T14:51:37.328" v="1410"/>
          <ac:spMkLst>
            <pc:docMk/>
            <pc:sldMk cId="3159521285" sldId="408"/>
            <ac:spMk id="2" creationId="{95964E8A-712B-4C80-B981-BA3B74BE22C4}"/>
          </ac:spMkLst>
        </pc:spChg>
        <pc:spChg chg="add mod">
          <ac:chgData name="DeHart, Stephanie" userId="69486e51-f5a3-47fa-a1e8-d600d3da159f" providerId="ADAL" clId="{6229D511-59EF-413D-B1AD-6527F152E135}" dt="2025-05-21T14:51:52.534" v="1452" actId="2711"/>
          <ac:spMkLst>
            <pc:docMk/>
            <pc:sldMk cId="3159521285" sldId="408"/>
            <ac:spMk id="5" creationId="{DD92E48B-77B3-4CBB-99F3-9F3474CC36DA}"/>
          </ac:spMkLst>
        </pc:spChg>
        <pc:spChg chg="add mod">
          <ac:chgData name="DeHart, Stephanie" userId="69486e51-f5a3-47fa-a1e8-d600d3da159f" providerId="ADAL" clId="{6229D511-59EF-413D-B1AD-6527F152E135}" dt="2025-05-21T14:51:47.346" v="1451" actId="1038"/>
          <ac:spMkLst>
            <pc:docMk/>
            <pc:sldMk cId="3159521285" sldId="408"/>
            <ac:spMk id="6" creationId="{F0F828E2-7F9C-42AF-848E-6F0C8F707614}"/>
          </ac:spMkLst>
        </pc:spChg>
        <pc:spChg chg="add mod">
          <ac:chgData name="DeHart, Stephanie" userId="69486e51-f5a3-47fa-a1e8-d600d3da159f" providerId="ADAL" clId="{6229D511-59EF-413D-B1AD-6527F152E135}" dt="2025-05-21T14:51:47.346" v="1451" actId="1038"/>
          <ac:spMkLst>
            <pc:docMk/>
            <pc:sldMk cId="3159521285" sldId="408"/>
            <ac:spMk id="7" creationId="{8F45C032-93E5-4DD3-AE0A-69AB20A71A15}"/>
          </ac:spMkLst>
        </pc:spChg>
        <pc:spChg chg="add mod">
          <ac:chgData name="DeHart, Stephanie" userId="69486e51-f5a3-47fa-a1e8-d600d3da159f" providerId="ADAL" clId="{6229D511-59EF-413D-B1AD-6527F152E135}" dt="2025-05-21T17:06:37.776" v="1948" actId="1037"/>
          <ac:spMkLst>
            <pc:docMk/>
            <pc:sldMk cId="3159521285" sldId="408"/>
            <ac:spMk id="8" creationId="{C88CE87E-42AF-41C6-AEAF-60D343BF34B9}"/>
          </ac:spMkLst>
        </pc:spChg>
        <pc:spChg chg="add mod">
          <ac:chgData name="DeHart, Stephanie" userId="69486e51-f5a3-47fa-a1e8-d600d3da159f" providerId="ADAL" clId="{6229D511-59EF-413D-B1AD-6527F152E135}" dt="2025-05-21T14:51:47.346" v="1451" actId="1038"/>
          <ac:spMkLst>
            <pc:docMk/>
            <pc:sldMk cId="3159521285" sldId="408"/>
            <ac:spMk id="9" creationId="{817554C3-6D37-4026-B070-0F091EFD0D09}"/>
          </ac:spMkLst>
        </pc:spChg>
        <pc:spChg chg="add mod">
          <ac:chgData name="DeHart, Stephanie" userId="69486e51-f5a3-47fa-a1e8-d600d3da159f" providerId="ADAL" clId="{6229D511-59EF-413D-B1AD-6527F152E135}" dt="2025-05-21T14:51:47.346" v="1451" actId="1038"/>
          <ac:spMkLst>
            <pc:docMk/>
            <pc:sldMk cId="3159521285" sldId="408"/>
            <ac:spMk id="10" creationId="{00B81D5A-CDA4-4614-AB86-05A7A9E32BC3}"/>
          </ac:spMkLst>
        </pc:spChg>
        <pc:spChg chg="add mod">
          <ac:chgData name="DeHart, Stephanie" userId="69486e51-f5a3-47fa-a1e8-d600d3da159f" providerId="ADAL" clId="{6229D511-59EF-413D-B1AD-6527F152E135}" dt="2025-05-21T14:51:52.534" v="1452" actId="2711"/>
          <ac:spMkLst>
            <pc:docMk/>
            <pc:sldMk cId="3159521285" sldId="408"/>
            <ac:spMk id="11" creationId="{C503E6A2-FE30-41AF-A674-2C2FC1EBD40C}"/>
          </ac:spMkLst>
        </pc:spChg>
        <pc:spChg chg="add mod">
          <ac:chgData name="DeHart, Stephanie" userId="69486e51-f5a3-47fa-a1e8-d600d3da159f" providerId="ADAL" clId="{6229D511-59EF-413D-B1AD-6527F152E135}" dt="2025-05-21T14:51:52.534" v="1452" actId="2711"/>
          <ac:spMkLst>
            <pc:docMk/>
            <pc:sldMk cId="3159521285" sldId="408"/>
            <ac:spMk id="12" creationId="{DD4317E3-562F-4712-80BE-657F8C9CAE41}"/>
          </ac:spMkLst>
        </pc:spChg>
      </pc:sldChg>
      <pc:sldChg chg="addSp modSp new mod">
        <pc:chgData name="DeHart, Stephanie" userId="69486e51-f5a3-47fa-a1e8-d600d3da159f" providerId="ADAL" clId="{6229D511-59EF-413D-B1AD-6527F152E135}" dt="2025-05-21T14:53:31.471" v="1516" actId="1038"/>
        <pc:sldMkLst>
          <pc:docMk/>
          <pc:sldMk cId="1550219946" sldId="409"/>
        </pc:sldMkLst>
        <pc:spChg chg="mod">
          <ac:chgData name="DeHart, Stephanie" userId="69486e51-f5a3-47fa-a1e8-d600d3da159f" providerId="ADAL" clId="{6229D511-59EF-413D-B1AD-6527F152E135}" dt="2025-05-21T14:52:49.751" v="1490" actId="20577"/>
          <ac:spMkLst>
            <pc:docMk/>
            <pc:sldMk cId="1550219946" sldId="409"/>
            <ac:spMk id="2" creationId="{71164A27-4113-4999-9113-8300D6387097}"/>
          </ac:spMkLst>
        </pc:spChg>
        <pc:spChg chg="add mod">
          <ac:chgData name="DeHart, Stephanie" userId="69486e51-f5a3-47fa-a1e8-d600d3da159f" providerId="ADAL" clId="{6229D511-59EF-413D-B1AD-6527F152E135}" dt="2025-05-21T14:52:54.604" v="1491" actId="2711"/>
          <ac:spMkLst>
            <pc:docMk/>
            <pc:sldMk cId="1550219946" sldId="409"/>
            <ac:spMk id="5" creationId="{72A9E97F-79B2-4647-BBE2-C324C1D15338}"/>
          </ac:spMkLst>
        </pc:spChg>
        <pc:spChg chg="add mod">
          <ac:chgData name="DeHart, Stephanie" userId="69486e51-f5a3-47fa-a1e8-d600d3da159f" providerId="ADAL" clId="{6229D511-59EF-413D-B1AD-6527F152E135}" dt="2025-05-21T14:53:20.228" v="1511" actId="1038"/>
          <ac:spMkLst>
            <pc:docMk/>
            <pc:sldMk cId="1550219946" sldId="409"/>
            <ac:spMk id="6" creationId="{CFC56969-ED86-4539-9AD6-F216F81C3F07}"/>
          </ac:spMkLst>
        </pc:spChg>
        <pc:spChg chg="add mod">
          <ac:chgData name="DeHart, Stephanie" userId="69486e51-f5a3-47fa-a1e8-d600d3da159f" providerId="ADAL" clId="{6229D511-59EF-413D-B1AD-6527F152E135}" dt="2025-05-21T14:52:59.398" v="1492" actId="2711"/>
          <ac:spMkLst>
            <pc:docMk/>
            <pc:sldMk cId="1550219946" sldId="409"/>
            <ac:spMk id="7" creationId="{73733D10-44B8-4EFF-9CE0-C7790582BFAB}"/>
          </ac:spMkLst>
        </pc:spChg>
        <pc:spChg chg="add mod">
          <ac:chgData name="DeHart, Stephanie" userId="69486e51-f5a3-47fa-a1e8-d600d3da159f" providerId="ADAL" clId="{6229D511-59EF-413D-B1AD-6527F152E135}" dt="2025-05-21T14:52:44.378" v="1488" actId="1038"/>
          <ac:spMkLst>
            <pc:docMk/>
            <pc:sldMk cId="1550219946" sldId="409"/>
            <ac:spMk id="8" creationId="{3CE2C9DB-A703-4CB5-9152-048899A2DD25}"/>
          </ac:spMkLst>
        </pc:spChg>
        <pc:spChg chg="add mod">
          <ac:chgData name="DeHart, Stephanie" userId="69486e51-f5a3-47fa-a1e8-d600d3da159f" providerId="ADAL" clId="{6229D511-59EF-413D-B1AD-6527F152E135}" dt="2025-05-21T14:53:04.837" v="1505" actId="1037"/>
          <ac:spMkLst>
            <pc:docMk/>
            <pc:sldMk cId="1550219946" sldId="409"/>
            <ac:spMk id="9" creationId="{E9BBBDCD-B691-4B63-9032-260E53BB4C14}"/>
          </ac:spMkLst>
        </pc:spChg>
        <pc:spChg chg="add mod">
          <ac:chgData name="DeHart, Stephanie" userId="69486e51-f5a3-47fa-a1e8-d600d3da159f" providerId="ADAL" clId="{6229D511-59EF-413D-B1AD-6527F152E135}" dt="2025-05-21T14:53:31.471" v="1516" actId="1038"/>
          <ac:spMkLst>
            <pc:docMk/>
            <pc:sldMk cId="1550219946" sldId="409"/>
            <ac:spMk id="10" creationId="{98C4D4FC-275F-4868-9A4E-CFF7C2DB9A93}"/>
          </ac:spMkLst>
        </pc:spChg>
        <pc:spChg chg="add mod">
          <ac:chgData name="DeHart, Stephanie" userId="69486e51-f5a3-47fa-a1e8-d600d3da159f" providerId="ADAL" clId="{6229D511-59EF-413D-B1AD-6527F152E135}" dt="2025-05-21T14:52:54.604" v="1491" actId="2711"/>
          <ac:spMkLst>
            <pc:docMk/>
            <pc:sldMk cId="1550219946" sldId="409"/>
            <ac:spMk id="11" creationId="{1EC38E70-B4DC-4474-9564-5974199132EE}"/>
          </ac:spMkLst>
        </pc:spChg>
        <pc:spChg chg="add mod">
          <ac:chgData name="DeHart, Stephanie" userId="69486e51-f5a3-47fa-a1e8-d600d3da159f" providerId="ADAL" clId="{6229D511-59EF-413D-B1AD-6527F152E135}" dt="2025-05-21T14:52:44.378" v="1488" actId="1038"/>
          <ac:spMkLst>
            <pc:docMk/>
            <pc:sldMk cId="1550219946" sldId="409"/>
            <ac:spMk id="12" creationId="{1C1954A0-999C-45FB-997F-641CA237388A}"/>
          </ac:spMkLst>
        </pc:spChg>
        <pc:spChg chg="add mod">
          <ac:chgData name="DeHart, Stephanie" userId="69486e51-f5a3-47fa-a1e8-d600d3da159f" providerId="ADAL" clId="{6229D511-59EF-413D-B1AD-6527F152E135}" dt="2025-05-21T14:53:11.824" v="1506" actId="14100"/>
          <ac:spMkLst>
            <pc:docMk/>
            <pc:sldMk cId="1550219946" sldId="409"/>
            <ac:spMk id="15" creationId="{7C5A28FC-37A0-4C27-9605-C9E6A4486185}"/>
          </ac:spMkLst>
        </pc:spChg>
        <pc:spChg chg="add mod">
          <ac:chgData name="DeHart, Stephanie" userId="69486e51-f5a3-47fa-a1e8-d600d3da159f" providerId="ADAL" clId="{6229D511-59EF-413D-B1AD-6527F152E135}" dt="2025-05-21T14:52:59.398" v="1492" actId="2711"/>
          <ac:spMkLst>
            <pc:docMk/>
            <pc:sldMk cId="1550219946" sldId="409"/>
            <ac:spMk id="16" creationId="{B7A7548B-F766-475D-AF79-2B6AFD2F65F9}"/>
          </ac:spMkLst>
        </pc:spChg>
        <pc:spChg chg="add mod">
          <ac:chgData name="DeHart, Stephanie" userId="69486e51-f5a3-47fa-a1e8-d600d3da159f" providerId="ADAL" clId="{6229D511-59EF-413D-B1AD-6527F152E135}" dt="2025-05-21T14:52:59.398" v="1492" actId="2711"/>
          <ac:spMkLst>
            <pc:docMk/>
            <pc:sldMk cId="1550219946" sldId="409"/>
            <ac:spMk id="18" creationId="{C603BB7D-7D20-4FBE-92C0-2FA5185E67E2}"/>
          </ac:spMkLst>
        </pc:spChg>
        <pc:spChg chg="add mod">
          <ac:chgData name="DeHart, Stephanie" userId="69486e51-f5a3-47fa-a1e8-d600d3da159f" providerId="ADAL" clId="{6229D511-59EF-413D-B1AD-6527F152E135}" dt="2025-05-21T14:52:44.378" v="1488" actId="1038"/>
          <ac:spMkLst>
            <pc:docMk/>
            <pc:sldMk cId="1550219946" sldId="409"/>
            <ac:spMk id="19" creationId="{05FA6D1B-ADD7-42B8-918E-93CB4BA43BA5}"/>
          </ac:spMkLst>
        </pc:spChg>
        <pc:spChg chg="add mod">
          <ac:chgData name="DeHart, Stephanie" userId="69486e51-f5a3-47fa-a1e8-d600d3da159f" providerId="ADAL" clId="{6229D511-59EF-413D-B1AD-6527F152E135}" dt="2025-05-21T14:52:44.378" v="1488" actId="1038"/>
          <ac:spMkLst>
            <pc:docMk/>
            <pc:sldMk cId="1550219946" sldId="409"/>
            <ac:spMk id="20" creationId="{2B4FD71D-435F-41F1-A1FE-58EE224421D8}"/>
          </ac:spMkLst>
        </pc:spChg>
        <pc:spChg chg="add mod">
          <ac:chgData name="DeHart, Stephanie" userId="69486e51-f5a3-47fa-a1e8-d600d3da159f" providerId="ADAL" clId="{6229D511-59EF-413D-B1AD-6527F152E135}" dt="2025-05-21T14:52:44.378" v="1488" actId="1038"/>
          <ac:spMkLst>
            <pc:docMk/>
            <pc:sldMk cId="1550219946" sldId="409"/>
            <ac:spMk id="21" creationId="{6503E191-5EED-4B43-88D8-667A676568E6}"/>
          </ac:spMkLst>
        </pc:spChg>
        <pc:spChg chg="add mod">
          <ac:chgData name="DeHart, Stephanie" userId="69486e51-f5a3-47fa-a1e8-d600d3da159f" providerId="ADAL" clId="{6229D511-59EF-413D-B1AD-6527F152E135}" dt="2025-05-21T14:52:59.398" v="1492" actId="2711"/>
          <ac:spMkLst>
            <pc:docMk/>
            <pc:sldMk cId="1550219946" sldId="409"/>
            <ac:spMk id="22" creationId="{2AE73315-5470-4F20-ACFF-D1DB499D99D0}"/>
          </ac:spMkLst>
        </pc:spChg>
        <pc:spChg chg="add mod">
          <ac:chgData name="DeHart, Stephanie" userId="69486e51-f5a3-47fa-a1e8-d600d3da159f" providerId="ADAL" clId="{6229D511-59EF-413D-B1AD-6527F152E135}" dt="2025-05-21T14:52:44.378" v="1488" actId="1038"/>
          <ac:spMkLst>
            <pc:docMk/>
            <pc:sldMk cId="1550219946" sldId="409"/>
            <ac:spMk id="23" creationId="{4A96172E-F853-4D0E-A787-602F5B68836E}"/>
          </ac:spMkLst>
        </pc:spChg>
        <pc:spChg chg="add mod">
          <ac:chgData name="DeHart, Stephanie" userId="69486e51-f5a3-47fa-a1e8-d600d3da159f" providerId="ADAL" clId="{6229D511-59EF-413D-B1AD-6527F152E135}" dt="2025-05-21T14:52:59.398" v="1492" actId="2711"/>
          <ac:spMkLst>
            <pc:docMk/>
            <pc:sldMk cId="1550219946" sldId="409"/>
            <ac:spMk id="24" creationId="{51479CC8-129A-40E1-A1CE-89FCD56EE9BA}"/>
          </ac:spMkLst>
        </pc:spChg>
        <pc:cxnChg chg="add mod">
          <ac:chgData name="DeHart, Stephanie" userId="69486e51-f5a3-47fa-a1e8-d600d3da159f" providerId="ADAL" clId="{6229D511-59EF-413D-B1AD-6527F152E135}" dt="2025-05-21T14:52:44.378" v="1488" actId="1038"/>
          <ac:cxnSpMkLst>
            <pc:docMk/>
            <pc:sldMk cId="1550219946" sldId="409"/>
            <ac:cxnSpMk id="13" creationId="{A51B090E-0012-44A4-AEC2-1FFA99BBC9D1}"/>
          </ac:cxnSpMkLst>
        </pc:cxnChg>
        <pc:cxnChg chg="add mod">
          <ac:chgData name="DeHart, Stephanie" userId="69486e51-f5a3-47fa-a1e8-d600d3da159f" providerId="ADAL" clId="{6229D511-59EF-413D-B1AD-6527F152E135}" dt="2025-05-21T14:52:44.378" v="1488" actId="1038"/>
          <ac:cxnSpMkLst>
            <pc:docMk/>
            <pc:sldMk cId="1550219946" sldId="409"/>
            <ac:cxnSpMk id="14" creationId="{4AC2BDEE-9FB0-4FA0-B411-26434C884CE9}"/>
          </ac:cxnSpMkLst>
        </pc:cxnChg>
        <pc:cxnChg chg="add mod">
          <ac:chgData name="DeHart, Stephanie" userId="69486e51-f5a3-47fa-a1e8-d600d3da159f" providerId="ADAL" clId="{6229D511-59EF-413D-B1AD-6527F152E135}" dt="2025-05-21T14:52:44.378" v="1488" actId="1038"/>
          <ac:cxnSpMkLst>
            <pc:docMk/>
            <pc:sldMk cId="1550219946" sldId="409"/>
            <ac:cxnSpMk id="17" creationId="{F5486CE7-1F1B-446D-90AC-A4D5C0655EFA}"/>
          </ac:cxnSpMkLst>
        </pc:cxnChg>
      </pc:sldChg>
      <pc:sldChg chg="addSp modSp new mod">
        <pc:chgData name="DeHart, Stephanie" userId="69486e51-f5a3-47fa-a1e8-d600d3da159f" providerId="ADAL" clId="{6229D511-59EF-413D-B1AD-6527F152E135}" dt="2025-05-21T14:54:02.598" v="1556" actId="2711"/>
        <pc:sldMkLst>
          <pc:docMk/>
          <pc:sldMk cId="4150436804" sldId="410"/>
        </pc:sldMkLst>
        <pc:spChg chg="mod">
          <ac:chgData name="DeHart, Stephanie" userId="69486e51-f5a3-47fa-a1e8-d600d3da159f" providerId="ADAL" clId="{6229D511-59EF-413D-B1AD-6527F152E135}" dt="2025-05-21T14:53:44.998" v="1543" actId="20577"/>
          <ac:spMkLst>
            <pc:docMk/>
            <pc:sldMk cId="4150436804" sldId="410"/>
            <ac:spMk id="2" creationId="{7B47E6E6-8752-4D3B-90D3-857D55D8A873}"/>
          </ac:spMkLst>
        </pc:spChg>
        <pc:spChg chg="add mod">
          <ac:chgData name="DeHart, Stephanie" userId="69486e51-f5a3-47fa-a1e8-d600d3da159f" providerId="ADAL" clId="{6229D511-59EF-413D-B1AD-6527F152E135}" dt="2025-05-21T14:54:02.598" v="1556" actId="2711"/>
          <ac:spMkLst>
            <pc:docMk/>
            <pc:sldMk cId="4150436804" sldId="410"/>
            <ac:spMk id="5" creationId="{AB99BA14-31D1-4654-AB17-9090B9B1085C}"/>
          </ac:spMkLst>
        </pc:spChg>
        <pc:spChg chg="add mod">
          <ac:chgData name="DeHart, Stephanie" userId="69486e51-f5a3-47fa-a1e8-d600d3da159f" providerId="ADAL" clId="{6229D511-59EF-413D-B1AD-6527F152E135}" dt="2025-05-21T14:53:53.336" v="1554" actId="1035"/>
          <ac:spMkLst>
            <pc:docMk/>
            <pc:sldMk cId="4150436804" sldId="410"/>
            <ac:spMk id="6" creationId="{74D01833-8F68-4C81-B4C5-048D68656FD9}"/>
          </ac:spMkLst>
        </pc:spChg>
        <pc:spChg chg="add mod">
          <ac:chgData name="DeHart, Stephanie" userId="69486e51-f5a3-47fa-a1e8-d600d3da159f" providerId="ADAL" clId="{6229D511-59EF-413D-B1AD-6527F152E135}" dt="2025-05-21T14:53:53.336" v="1554" actId="1035"/>
          <ac:spMkLst>
            <pc:docMk/>
            <pc:sldMk cId="4150436804" sldId="410"/>
            <ac:spMk id="7" creationId="{6A8B8CC1-DB22-4A6D-AE1D-686605DBE0FD}"/>
          </ac:spMkLst>
        </pc:spChg>
        <pc:spChg chg="add mod">
          <ac:chgData name="DeHart, Stephanie" userId="69486e51-f5a3-47fa-a1e8-d600d3da159f" providerId="ADAL" clId="{6229D511-59EF-413D-B1AD-6527F152E135}" dt="2025-05-21T14:54:02.598" v="1556" actId="2711"/>
          <ac:spMkLst>
            <pc:docMk/>
            <pc:sldMk cId="4150436804" sldId="410"/>
            <ac:spMk id="9" creationId="{C2049764-1EA3-4099-8BF2-3F708F04416C}"/>
          </ac:spMkLst>
        </pc:spChg>
        <pc:spChg chg="add mod">
          <ac:chgData name="DeHart, Stephanie" userId="69486e51-f5a3-47fa-a1e8-d600d3da159f" providerId="ADAL" clId="{6229D511-59EF-413D-B1AD-6527F152E135}" dt="2025-05-21T14:53:53.336" v="1554" actId="1035"/>
          <ac:spMkLst>
            <pc:docMk/>
            <pc:sldMk cId="4150436804" sldId="410"/>
            <ac:spMk id="10" creationId="{59368999-F130-44CF-886E-6AC159D99946}"/>
          </ac:spMkLst>
        </pc:spChg>
        <pc:spChg chg="add mod">
          <ac:chgData name="DeHart, Stephanie" userId="69486e51-f5a3-47fa-a1e8-d600d3da159f" providerId="ADAL" clId="{6229D511-59EF-413D-B1AD-6527F152E135}" dt="2025-05-21T14:54:02.598" v="1556" actId="2711"/>
          <ac:spMkLst>
            <pc:docMk/>
            <pc:sldMk cId="4150436804" sldId="410"/>
            <ac:spMk id="11" creationId="{3C06BB7A-9AE6-4278-A5DC-5B1B685AC7B2}"/>
          </ac:spMkLst>
        </pc:spChg>
        <pc:spChg chg="add mod">
          <ac:chgData name="DeHart, Stephanie" userId="69486e51-f5a3-47fa-a1e8-d600d3da159f" providerId="ADAL" clId="{6229D511-59EF-413D-B1AD-6527F152E135}" dt="2025-05-21T14:54:02.598" v="1556" actId="2711"/>
          <ac:spMkLst>
            <pc:docMk/>
            <pc:sldMk cId="4150436804" sldId="410"/>
            <ac:spMk id="12" creationId="{0A5ADEE6-D270-4DAB-9391-7F96525A718A}"/>
          </ac:spMkLst>
        </pc:spChg>
        <pc:cxnChg chg="add mod">
          <ac:chgData name="DeHart, Stephanie" userId="69486e51-f5a3-47fa-a1e8-d600d3da159f" providerId="ADAL" clId="{6229D511-59EF-413D-B1AD-6527F152E135}" dt="2025-05-21T14:53:53.336" v="1554" actId="1035"/>
          <ac:cxnSpMkLst>
            <pc:docMk/>
            <pc:sldMk cId="4150436804" sldId="410"/>
            <ac:cxnSpMk id="8" creationId="{4C7A85CF-742B-4D97-AA86-C17E3DEBF9F9}"/>
          </ac:cxnSpMkLst>
        </pc:cxnChg>
      </pc:sldChg>
      <pc:sldChg chg="addSp modSp new mod">
        <pc:chgData name="DeHart, Stephanie" userId="69486e51-f5a3-47fa-a1e8-d600d3da159f" providerId="ADAL" clId="{6229D511-59EF-413D-B1AD-6527F152E135}" dt="2025-05-21T14:54:54.556" v="1618" actId="14100"/>
        <pc:sldMkLst>
          <pc:docMk/>
          <pc:sldMk cId="3075735425" sldId="411"/>
        </pc:sldMkLst>
        <pc:spChg chg="mod">
          <ac:chgData name="DeHart, Stephanie" userId="69486e51-f5a3-47fa-a1e8-d600d3da159f" providerId="ADAL" clId="{6229D511-59EF-413D-B1AD-6527F152E135}" dt="2025-05-21T14:54:16.151" v="1579" actId="20577"/>
          <ac:spMkLst>
            <pc:docMk/>
            <pc:sldMk cId="3075735425" sldId="411"/>
            <ac:spMk id="2" creationId="{58BBBA7F-3438-4E02-A47E-4B8D8380FEE8}"/>
          </ac:spMkLst>
        </pc:spChg>
        <pc:spChg chg="add mod">
          <ac:chgData name="DeHart, Stephanie" userId="69486e51-f5a3-47fa-a1e8-d600d3da159f" providerId="ADAL" clId="{6229D511-59EF-413D-B1AD-6527F152E135}" dt="2025-05-21T14:54:52.008" v="1617" actId="2711"/>
          <ac:spMkLst>
            <pc:docMk/>
            <pc:sldMk cId="3075735425" sldId="411"/>
            <ac:spMk id="5" creationId="{00789197-FC18-46FB-864F-F559B14424D4}"/>
          </ac:spMkLst>
        </pc:spChg>
        <pc:spChg chg="add mod">
          <ac:chgData name="DeHart, Stephanie" userId="69486e51-f5a3-47fa-a1e8-d600d3da159f" providerId="ADAL" clId="{6229D511-59EF-413D-B1AD-6527F152E135}" dt="2025-05-21T14:54:46.758" v="1616" actId="1038"/>
          <ac:spMkLst>
            <pc:docMk/>
            <pc:sldMk cId="3075735425" sldId="411"/>
            <ac:spMk id="6" creationId="{5C8CB146-3404-4F5F-A51A-71F49E2E300A}"/>
          </ac:spMkLst>
        </pc:spChg>
        <pc:spChg chg="add mod">
          <ac:chgData name="DeHart, Stephanie" userId="69486e51-f5a3-47fa-a1e8-d600d3da159f" providerId="ADAL" clId="{6229D511-59EF-413D-B1AD-6527F152E135}" dt="2025-05-21T14:54:46.758" v="1616" actId="1038"/>
          <ac:spMkLst>
            <pc:docMk/>
            <pc:sldMk cId="3075735425" sldId="411"/>
            <ac:spMk id="7" creationId="{7D00197B-E388-44F2-92E6-436887375918}"/>
          </ac:spMkLst>
        </pc:spChg>
        <pc:spChg chg="add mod">
          <ac:chgData name="DeHart, Stephanie" userId="69486e51-f5a3-47fa-a1e8-d600d3da159f" providerId="ADAL" clId="{6229D511-59EF-413D-B1AD-6527F152E135}" dt="2025-05-21T14:54:54.556" v="1618" actId="14100"/>
          <ac:spMkLst>
            <pc:docMk/>
            <pc:sldMk cId="3075735425" sldId="411"/>
            <ac:spMk id="8" creationId="{FD994D62-6E29-4A21-BCF1-7BA36E8B8ECC}"/>
          </ac:spMkLst>
        </pc:spChg>
        <pc:spChg chg="add mod">
          <ac:chgData name="DeHart, Stephanie" userId="69486e51-f5a3-47fa-a1e8-d600d3da159f" providerId="ADAL" clId="{6229D511-59EF-413D-B1AD-6527F152E135}" dt="2025-05-21T14:54:46.758" v="1616" actId="1038"/>
          <ac:spMkLst>
            <pc:docMk/>
            <pc:sldMk cId="3075735425" sldId="411"/>
            <ac:spMk id="9" creationId="{0F63C0A3-4568-4EBE-8E12-B76332CC33FB}"/>
          </ac:spMkLst>
        </pc:spChg>
        <pc:spChg chg="add mod">
          <ac:chgData name="DeHart, Stephanie" userId="69486e51-f5a3-47fa-a1e8-d600d3da159f" providerId="ADAL" clId="{6229D511-59EF-413D-B1AD-6527F152E135}" dt="2025-05-21T14:54:46.758" v="1616" actId="1038"/>
          <ac:spMkLst>
            <pc:docMk/>
            <pc:sldMk cId="3075735425" sldId="411"/>
            <ac:spMk id="10" creationId="{6089F740-3A54-4693-8406-D3C1564808C5}"/>
          </ac:spMkLst>
        </pc:spChg>
        <pc:spChg chg="add mod">
          <ac:chgData name="DeHart, Stephanie" userId="69486e51-f5a3-47fa-a1e8-d600d3da159f" providerId="ADAL" clId="{6229D511-59EF-413D-B1AD-6527F152E135}" dt="2025-05-21T14:54:52.008" v="1617" actId="2711"/>
          <ac:spMkLst>
            <pc:docMk/>
            <pc:sldMk cId="3075735425" sldId="411"/>
            <ac:spMk id="11" creationId="{FAF3BA03-B284-4EFA-9E9D-5F748CF388FD}"/>
          </ac:spMkLst>
        </pc:spChg>
        <pc:spChg chg="add mod">
          <ac:chgData name="DeHart, Stephanie" userId="69486e51-f5a3-47fa-a1e8-d600d3da159f" providerId="ADAL" clId="{6229D511-59EF-413D-B1AD-6527F152E135}" dt="2025-05-21T14:54:52.008" v="1617" actId="2711"/>
          <ac:spMkLst>
            <pc:docMk/>
            <pc:sldMk cId="3075735425" sldId="411"/>
            <ac:spMk id="12" creationId="{4E8EBECB-F4C9-476A-B313-42C352C69AB9}"/>
          </ac:spMkLst>
        </pc:spChg>
      </pc:sldChg>
      <pc:sldChg chg="addSp modSp new mod">
        <pc:chgData name="DeHart, Stephanie" userId="69486e51-f5a3-47fa-a1e8-d600d3da159f" providerId="ADAL" clId="{6229D511-59EF-413D-B1AD-6527F152E135}" dt="2025-05-21T14:57:33.563" v="1749" actId="1036"/>
        <pc:sldMkLst>
          <pc:docMk/>
          <pc:sldMk cId="971399063" sldId="412"/>
        </pc:sldMkLst>
        <pc:spChg chg="mod">
          <ac:chgData name="DeHart, Stephanie" userId="69486e51-f5a3-47fa-a1e8-d600d3da159f" providerId="ADAL" clId="{6229D511-59EF-413D-B1AD-6527F152E135}" dt="2025-05-21T14:55:53.687" v="1673" actId="20577"/>
          <ac:spMkLst>
            <pc:docMk/>
            <pc:sldMk cId="971399063" sldId="412"/>
            <ac:spMk id="2" creationId="{B4D3D845-6A66-42C3-8568-1B0323DA9A84}"/>
          </ac:spMkLst>
        </pc:spChg>
        <pc:spChg chg="add mod">
          <ac:chgData name="DeHart, Stephanie" userId="69486e51-f5a3-47fa-a1e8-d600d3da159f" providerId="ADAL" clId="{6229D511-59EF-413D-B1AD-6527F152E135}" dt="2025-05-21T14:56:57.472" v="1700" actId="1076"/>
          <ac:spMkLst>
            <pc:docMk/>
            <pc:sldMk cId="971399063" sldId="412"/>
            <ac:spMk id="5" creationId="{179887DA-ECC3-49E4-B815-4D6D6DD18829}"/>
          </ac:spMkLst>
        </pc:spChg>
        <pc:spChg chg="add mod">
          <ac:chgData name="DeHart, Stephanie" userId="69486e51-f5a3-47fa-a1e8-d600d3da159f" providerId="ADAL" clId="{6229D511-59EF-413D-B1AD-6527F152E135}" dt="2025-05-21T14:57:33.563" v="1749" actId="1036"/>
          <ac:spMkLst>
            <pc:docMk/>
            <pc:sldMk cId="971399063" sldId="412"/>
            <ac:spMk id="6" creationId="{1F1197CE-64A0-4F0D-879C-A88854B4B594}"/>
          </ac:spMkLst>
        </pc:spChg>
        <pc:spChg chg="add mod">
          <ac:chgData name="DeHart, Stephanie" userId="69486e51-f5a3-47fa-a1e8-d600d3da159f" providerId="ADAL" clId="{6229D511-59EF-413D-B1AD-6527F152E135}" dt="2025-05-21T14:56:09.785" v="1675" actId="2711"/>
          <ac:spMkLst>
            <pc:docMk/>
            <pc:sldMk cId="971399063" sldId="412"/>
            <ac:spMk id="7" creationId="{1433FAE2-D8D0-459C-9727-921F270EBA1F}"/>
          </ac:spMkLst>
        </pc:spChg>
        <pc:graphicFrameChg chg="add mod modGraphic">
          <ac:chgData name="DeHart, Stephanie" userId="69486e51-f5a3-47fa-a1e8-d600d3da159f" providerId="ADAL" clId="{6229D511-59EF-413D-B1AD-6527F152E135}" dt="2025-05-21T14:57:33.563" v="1749" actId="1036"/>
          <ac:graphicFrameMkLst>
            <pc:docMk/>
            <pc:sldMk cId="971399063" sldId="412"/>
            <ac:graphicFrameMk id="8" creationId="{6B4A9732-FC6D-4777-9541-9D98F7E34738}"/>
          </ac:graphicFrameMkLst>
        </pc:graphicFrameChg>
        <pc:graphicFrameChg chg="add mod modGraphic">
          <ac:chgData name="DeHart, Stephanie" userId="69486e51-f5a3-47fa-a1e8-d600d3da159f" providerId="ADAL" clId="{6229D511-59EF-413D-B1AD-6527F152E135}" dt="2025-05-21T14:56:52.565" v="1699" actId="1037"/>
          <ac:graphicFrameMkLst>
            <pc:docMk/>
            <pc:sldMk cId="971399063" sldId="412"/>
            <ac:graphicFrameMk id="9" creationId="{E9E49C99-7025-4D6E-B02F-735B8F824687}"/>
          </ac:graphicFrameMkLst>
        </pc:graphicFrameChg>
      </pc:sldChg>
      <pc:sldMasterChg chg="delSldLayout">
        <pc:chgData name="DeHart, Stephanie" userId="69486e51-f5a3-47fa-a1e8-d600d3da159f" providerId="ADAL" clId="{6229D511-59EF-413D-B1AD-6527F152E135}" dt="2025-05-21T13:46:43.224" v="10" actId="2696"/>
        <pc:sldMasterMkLst>
          <pc:docMk/>
          <pc:sldMasterMk cId="1018853763" sldId="2147483659"/>
        </pc:sldMasterMkLst>
        <pc:sldLayoutChg chg="del">
          <pc:chgData name="DeHart, Stephanie" userId="69486e51-f5a3-47fa-a1e8-d600d3da159f" providerId="ADAL" clId="{6229D511-59EF-413D-B1AD-6527F152E135}" dt="2025-05-21T13:46:43.224" v="10" actId="2696"/>
          <pc:sldLayoutMkLst>
            <pc:docMk/>
            <pc:sldMasterMk cId="1018853763" sldId="2147483659"/>
            <pc:sldLayoutMk cId="2013042641" sldId="2147483660"/>
          </pc:sldLayoutMkLst>
        </pc:sldLayoutChg>
        <pc:sldLayoutChg chg="del">
          <pc:chgData name="DeHart, Stephanie" userId="69486e51-f5a3-47fa-a1e8-d600d3da159f" providerId="ADAL" clId="{6229D511-59EF-413D-B1AD-6527F152E135}" dt="2025-05-21T13:46:40.872" v="9" actId="2696"/>
          <pc:sldLayoutMkLst>
            <pc:docMk/>
            <pc:sldMasterMk cId="1018853763" sldId="2147483659"/>
            <pc:sldLayoutMk cId="1564457060" sldId="2147483662"/>
          </pc:sldLayoutMkLst>
        </pc:sldLayoutChg>
        <pc:sldLayoutChg chg="del">
          <pc:chgData name="DeHart, Stephanie" userId="69486e51-f5a3-47fa-a1e8-d600d3da159f" providerId="ADAL" clId="{6229D511-59EF-413D-B1AD-6527F152E135}" dt="2025-05-21T13:46:38.952" v="8" actId="2696"/>
          <pc:sldLayoutMkLst>
            <pc:docMk/>
            <pc:sldMasterMk cId="1018853763" sldId="2147483659"/>
            <pc:sldLayoutMk cId="3413266450" sldId="2147483664"/>
          </pc:sldLayoutMkLst>
        </pc:sldLayoutChg>
        <pc:sldLayoutChg chg="del">
          <pc:chgData name="DeHart, Stephanie" userId="69486e51-f5a3-47fa-a1e8-d600d3da159f" providerId="ADAL" clId="{6229D511-59EF-413D-B1AD-6527F152E135}" dt="2025-05-21T13:46:34.308" v="7" actId="2696"/>
          <pc:sldLayoutMkLst>
            <pc:docMk/>
            <pc:sldMasterMk cId="1018853763" sldId="2147483659"/>
            <pc:sldLayoutMk cId="6410336" sldId="2147483667"/>
          </pc:sldLayoutMkLst>
        </pc:sldLayoutChg>
        <pc:sldLayoutChg chg="del">
          <pc:chgData name="DeHart, Stephanie" userId="69486e51-f5a3-47fa-a1e8-d600d3da159f" providerId="ADAL" clId="{6229D511-59EF-413D-B1AD-6527F152E135}" dt="2025-05-21T13:46:32.113" v="6" actId="2696"/>
          <pc:sldLayoutMkLst>
            <pc:docMk/>
            <pc:sldMasterMk cId="1018853763" sldId="2147483659"/>
            <pc:sldLayoutMk cId="1952268849" sldId="2147483668"/>
          </pc:sldLayoutMkLst>
        </pc:sldLayoutChg>
        <pc:sldLayoutChg chg="del">
          <pc:chgData name="DeHart, Stephanie" userId="69486e51-f5a3-47fa-a1e8-d600d3da159f" providerId="ADAL" clId="{6229D511-59EF-413D-B1AD-6527F152E135}" dt="2025-05-21T13:46:31.296" v="5" actId="2696"/>
          <pc:sldLayoutMkLst>
            <pc:docMk/>
            <pc:sldMasterMk cId="1018853763" sldId="2147483659"/>
            <pc:sldLayoutMk cId="96504634" sldId="2147483669"/>
          </pc:sldLayoutMkLst>
        </pc:sldLayoutChg>
        <pc:sldLayoutChg chg="del">
          <pc:chgData name="DeHart, Stephanie" userId="69486e51-f5a3-47fa-a1e8-d600d3da159f" providerId="ADAL" clId="{6229D511-59EF-413D-B1AD-6527F152E135}" dt="2025-05-21T13:46:29.873" v="4" actId="2696"/>
          <pc:sldLayoutMkLst>
            <pc:docMk/>
            <pc:sldMasterMk cId="1018853763" sldId="2147483659"/>
            <pc:sldLayoutMk cId="702518090" sldId="2147483670"/>
          </pc:sldLayoutMkLst>
        </pc:sldLayoutChg>
        <pc:sldLayoutChg chg="del">
          <pc:chgData name="DeHart, Stephanie" userId="69486e51-f5a3-47fa-a1e8-d600d3da159f" providerId="ADAL" clId="{6229D511-59EF-413D-B1AD-6527F152E135}" dt="2025-05-21T13:46:28.809" v="3" actId="2696"/>
          <pc:sldLayoutMkLst>
            <pc:docMk/>
            <pc:sldMasterMk cId="1018853763" sldId="2147483659"/>
            <pc:sldLayoutMk cId="667622000" sldId="2147483671"/>
          </pc:sldLayoutMkLst>
        </pc:sldLayoutChg>
        <pc:sldLayoutChg chg="del">
          <pc:chgData name="DeHart, Stephanie" userId="69486e51-f5a3-47fa-a1e8-d600d3da159f" providerId="ADAL" clId="{6229D511-59EF-413D-B1AD-6527F152E135}" dt="2025-05-21T13:46:27.434" v="2" actId="2696"/>
          <pc:sldLayoutMkLst>
            <pc:docMk/>
            <pc:sldMasterMk cId="1018853763" sldId="2147483659"/>
            <pc:sldLayoutMk cId="2212039767" sldId="2147483672"/>
          </pc:sldLayoutMkLst>
        </pc:sldLayoutChg>
        <pc:sldLayoutChg chg="del">
          <pc:chgData name="DeHart, Stephanie" userId="69486e51-f5a3-47fa-a1e8-d600d3da159f" providerId="ADAL" clId="{6229D511-59EF-413D-B1AD-6527F152E135}" dt="2025-05-21T13:46:24.132" v="1" actId="2696"/>
          <pc:sldLayoutMkLst>
            <pc:docMk/>
            <pc:sldMasterMk cId="1018853763" sldId="2147483659"/>
            <pc:sldLayoutMk cId="324244750" sldId="2147483675"/>
          </pc:sldLayoutMkLst>
        </pc:sldLayoutChg>
        <pc:sldLayoutChg chg="del">
          <pc:chgData name="DeHart, Stephanie" userId="69486e51-f5a3-47fa-a1e8-d600d3da159f" providerId="ADAL" clId="{6229D511-59EF-413D-B1AD-6527F152E135}" dt="2025-05-21T13:46:22.834" v="0" actId="2696"/>
          <pc:sldLayoutMkLst>
            <pc:docMk/>
            <pc:sldMasterMk cId="1018853763" sldId="2147483659"/>
            <pc:sldLayoutMk cId="3326930499" sldId="2147483676"/>
          </pc:sldLayoutMkLst>
        </pc:sldLayoutChg>
      </pc:sldMasterChg>
      <pc:sldMasterChg chg="modSp mod addSldLayout delSldLayout modSldLayout">
        <pc:chgData name="DeHart, Stephanie" userId="69486e51-f5a3-47fa-a1e8-d600d3da159f" providerId="ADAL" clId="{6229D511-59EF-413D-B1AD-6527F152E135}" dt="2025-05-21T13:52:40.729" v="250" actId="47"/>
        <pc:sldMasterMkLst>
          <pc:docMk/>
          <pc:sldMasterMk cId="2101480018" sldId="2147483678"/>
        </pc:sldMasterMkLst>
        <pc:spChg chg="mod">
          <ac:chgData name="DeHart, Stephanie" userId="69486e51-f5a3-47fa-a1e8-d600d3da159f" providerId="ADAL" clId="{6229D511-59EF-413D-B1AD-6527F152E135}" dt="2025-05-21T13:47:37.614" v="32"/>
          <ac:spMkLst>
            <pc:docMk/>
            <pc:sldMasterMk cId="2101480018" sldId="2147483678"/>
            <ac:spMk id="5" creationId="{332C1DAF-B7B3-4CCB-B4B5-F571E947E252}"/>
          </ac:spMkLst>
        </pc:spChg>
        <pc:sldLayoutChg chg="modSp mod">
          <pc:chgData name="DeHart, Stephanie" userId="69486e51-f5a3-47fa-a1e8-d600d3da159f" providerId="ADAL" clId="{6229D511-59EF-413D-B1AD-6527F152E135}" dt="2025-05-21T13:47:42.714" v="33"/>
          <pc:sldLayoutMkLst>
            <pc:docMk/>
            <pc:sldMasterMk cId="2101480018" sldId="2147483678"/>
            <pc:sldLayoutMk cId="217819428" sldId="2147483680"/>
          </pc:sldLayoutMkLst>
          <pc:spChg chg="mod">
            <ac:chgData name="DeHart, Stephanie" userId="69486e51-f5a3-47fa-a1e8-d600d3da159f" providerId="ADAL" clId="{6229D511-59EF-413D-B1AD-6527F152E135}" dt="2025-05-21T13:47:42.714" v="33"/>
            <ac:spMkLst>
              <pc:docMk/>
              <pc:sldMasterMk cId="2101480018" sldId="2147483678"/>
              <pc:sldLayoutMk cId="217819428" sldId="2147483680"/>
              <ac:spMk id="5" creationId="{5F00E36B-72A7-4BFB-871F-DF9DC8F5C1EB}"/>
            </ac:spMkLst>
          </pc:spChg>
        </pc:sldLayoutChg>
        <pc:sldLayoutChg chg="delSp modSp mod">
          <pc:chgData name="DeHart, Stephanie" userId="69486e51-f5a3-47fa-a1e8-d600d3da159f" providerId="ADAL" clId="{6229D511-59EF-413D-B1AD-6527F152E135}" dt="2025-05-21T13:51:03.787" v="178"/>
          <pc:sldLayoutMkLst>
            <pc:docMk/>
            <pc:sldMasterMk cId="2101480018" sldId="2147483678"/>
            <pc:sldLayoutMk cId="3130634415" sldId="2147483681"/>
          </pc:sldLayoutMkLst>
          <pc:spChg chg="mod">
            <ac:chgData name="DeHart, Stephanie" userId="69486e51-f5a3-47fa-a1e8-d600d3da159f" providerId="ADAL" clId="{6229D511-59EF-413D-B1AD-6527F152E135}" dt="2025-05-21T13:48:08.987" v="34"/>
            <ac:spMkLst>
              <pc:docMk/>
              <pc:sldMasterMk cId="2101480018" sldId="2147483678"/>
              <pc:sldLayoutMk cId="3130634415" sldId="2147483681"/>
              <ac:spMk id="5" creationId="{6B320BCB-0D36-4D46-8629-90BEFC6592E6}"/>
            </ac:spMkLst>
          </pc:spChg>
          <pc:spChg chg="del">
            <ac:chgData name="DeHart, Stephanie" userId="69486e51-f5a3-47fa-a1e8-d600d3da159f" providerId="ADAL" clId="{6229D511-59EF-413D-B1AD-6527F152E135}" dt="2025-05-21T13:49:08.945" v="53" actId="478"/>
            <ac:spMkLst>
              <pc:docMk/>
              <pc:sldMasterMk cId="2101480018" sldId="2147483678"/>
              <pc:sldLayoutMk cId="3130634415" sldId="2147483681"/>
              <ac:spMk id="11" creationId="{755CA679-0D2B-45B6-83B0-7280FDB0ED6F}"/>
            </ac:spMkLst>
          </pc:spChg>
          <pc:spChg chg="mod">
            <ac:chgData name="DeHart, Stephanie" userId="69486e51-f5a3-47fa-a1e8-d600d3da159f" providerId="ADAL" clId="{6229D511-59EF-413D-B1AD-6527F152E135}" dt="2025-05-21T13:51:03.787" v="178"/>
            <ac:spMkLst>
              <pc:docMk/>
              <pc:sldMasterMk cId="2101480018" sldId="2147483678"/>
              <pc:sldLayoutMk cId="3130634415" sldId="2147483681"/>
              <ac:spMk id="14" creationId="{9DE5F75A-FF9F-4E3C-BE15-19F8344E8DA9}"/>
            </ac:spMkLst>
          </pc:spChg>
          <pc:spChg chg="mod">
            <ac:chgData name="DeHart, Stephanie" userId="69486e51-f5a3-47fa-a1e8-d600d3da159f" providerId="ADAL" clId="{6229D511-59EF-413D-B1AD-6527F152E135}" dt="2025-05-21T13:50:46.760" v="177"/>
            <ac:spMkLst>
              <pc:docMk/>
              <pc:sldMasterMk cId="2101480018" sldId="2147483678"/>
              <pc:sldLayoutMk cId="3130634415" sldId="2147483681"/>
              <ac:spMk id="15" creationId="{B664211F-F49E-4E67-8727-912EB3020255}"/>
            </ac:spMkLst>
          </pc:spChg>
          <pc:spChg chg="mod">
            <ac:chgData name="DeHart, Stephanie" userId="69486e51-f5a3-47fa-a1e8-d600d3da159f" providerId="ADAL" clId="{6229D511-59EF-413D-B1AD-6527F152E135}" dt="2025-05-21T13:50:27.743" v="176"/>
            <ac:spMkLst>
              <pc:docMk/>
              <pc:sldMasterMk cId="2101480018" sldId="2147483678"/>
              <pc:sldLayoutMk cId="3130634415" sldId="2147483681"/>
              <ac:spMk id="16" creationId="{A7CC695E-2F13-4A26-B6ED-514C7258A851}"/>
            </ac:spMkLst>
          </pc:spChg>
          <pc:spChg chg="mod">
            <ac:chgData name="DeHart, Stephanie" userId="69486e51-f5a3-47fa-a1e8-d600d3da159f" providerId="ADAL" clId="{6229D511-59EF-413D-B1AD-6527F152E135}" dt="2025-05-21T13:50:09.683" v="175" actId="1037"/>
            <ac:spMkLst>
              <pc:docMk/>
              <pc:sldMasterMk cId="2101480018" sldId="2147483678"/>
              <pc:sldLayoutMk cId="3130634415" sldId="2147483681"/>
              <ac:spMk id="20" creationId="{2AA94654-8FB3-4CE4-8C3B-F5A5C85770EE}"/>
            </ac:spMkLst>
          </pc:spChg>
          <pc:spChg chg="del">
            <ac:chgData name="DeHart, Stephanie" userId="69486e51-f5a3-47fa-a1e8-d600d3da159f" providerId="ADAL" clId="{6229D511-59EF-413D-B1AD-6527F152E135}" dt="2025-05-21T13:49:09.767" v="54" actId="478"/>
            <ac:spMkLst>
              <pc:docMk/>
              <pc:sldMasterMk cId="2101480018" sldId="2147483678"/>
              <pc:sldLayoutMk cId="3130634415" sldId="2147483681"/>
              <ac:spMk id="21" creationId="{49565877-56AB-4BF5-A453-4C2B68D03DFD}"/>
            </ac:spMkLst>
          </pc:spChg>
          <pc:spChg chg="mod">
            <ac:chgData name="DeHart, Stephanie" userId="69486e51-f5a3-47fa-a1e8-d600d3da159f" providerId="ADAL" clId="{6229D511-59EF-413D-B1AD-6527F152E135}" dt="2025-05-21T13:49:44.742" v="169" actId="1038"/>
            <ac:spMkLst>
              <pc:docMk/>
              <pc:sldMasterMk cId="2101480018" sldId="2147483678"/>
              <pc:sldLayoutMk cId="3130634415" sldId="2147483681"/>
              <ac:spMk id="22" creationId="{48816B76-8354-4418-9FBF-B7878825F20E}"/>
            </ac:spMkLst>
          </pc:spChg>
          <pc:spChg chg="mod">
            <ac:chgData name="DeHart, Stephanie" userId="69486e51-f5a3-47fa-a1e8-d600d3da159f" providerId="ADAL" clId="{6229D511-59EF-413D-B1AD-6527F152E135}" dt="2025-05-21T13:49:51.115" v="170" actId="12788"/>
            <ac:spMkLst>
              <pc:docMk/>
              <pc:sldMasterMk cId="2101480018" sldId="2147483678"/>
              <pc:sldLayoutMk cId="3130634415" sldId="2147483681"/>
              <ac:spMk id="23" creationId="{29C4C8F4-09AF-436B-AA53-EFA855A07173}"/>
            </ac:spMkLst>
          </pc:spChg>
        </pc:sldLayoutChg>
        <pc:sldLayoutChg chg="del">
          <pc:chgData name="DeHart, Stephanie" userId="69486e51-f5a3-47fa-a1e8-d600d3da159f" providerId="ADAL" clId="{6229D511-59EF-413D-B1AD-6527F152E135}" dt="2025-05-21T13:48:13.337" v="35" actId="2696"/>
          <pc:sldLayoutMkLst>
            <pc:docMk/>
            <pc:sldMasterMk cId="2101480018" sldId="2147483678"/>
            <pc:sldLayoutMk cId="3263887408" sldId="2147483682"/>
          </pc:sldLayoutMkLst>
        </pc:sldLayoutChg>
        <pc:sldLayoutChg chg="del">
          <pc:chgData name="DeHart, Stephanie" userId="69486e51-f5a3-47fa-a1e8-d600d3da159f" providerId="ADAL" clId="{6229D511-59EF-413D-B1AD-6527F152E135}" dt="2025-05-21T13:48:14.091" v="36" actId="2696"/>
          <pc:sldLayoutMkLst>
            <pc:docMk/>
            <pc:sldMasterMk cId="2101480018" sldId="2147483678"/>
            <pc:sldLayoutMk cId="1542806779" sldId="2147483683"/>
          </pc:sldLayoutMkLst>
        </pc:sldLayoutChg>
        <pc:sldLayoutChg chg="del">
          <pc:chgData name="DeHart, Stephanie" userId="69486e51-f5a3-47fa-a1e8-d600d3da159f" providerId="ADAL" clId="{6229D511-59EF-413D-B1AD-6527F152E135}" dt="2025-05-21T13:48:14.905" v="37" actId="2696"/>
          <pc:sldLayoutMkLst>
            <pc:docMk/>
            <pc:sldMasterMk cId="2101480018" sldId="2147483678"/>
            <pc:sldLayoutMk cId="1842394631" sldId="2147483684"/>
          </pc:sldLayoutMkLst>
        </pc:sldLayoutChg>
        <pc:sldLayoutChg chg="del">
          <pc:chgData name="DeHart, Stephanie" userId="69486e51-f5a3-47fa-a1e8-d600d3da159f" providerId="ADAL" clId="{6229D511-59EF-413D-B1AD-6527F152E135}" dt="2025-05-21T13:48:15.644" v="38" actId="2696"/>
          <pc:sldLayoutMkLst>
            <pc:docMk/>
            <pc:sldMasterMk cId="2101480018" sldId="2147483678"/>
            <pc:sldLayoutMk cId="1293281277" sldId="2147483685"/>
          </pc:sldLayoutMkLst>
        </pc:sldLayoutChg>
        <pc:sldLayoutChg chg="modSp mod">
          <pc:chgData name="DeHart, Stephanie" userId="69486e51-f5a3-47fa-a1e8-d600d3da159f" providerId="ADAL" clId="{6229D511-59EF-413D-B1AD-6527F152E135}" dt="2025-05-21T13:48:18.339" v="39"/>
          <pc:sldLayoutMkLst>
            <pc:docMk/>
            <pc:sldMasterMk cId="2101480018" sldId="2147483678"/>
            <pc:sldLayoutMk cId="4221679196" sldId="2147483686"/>
          </pc:sldLayoutMkLst>
          <pc:spChg chg="mod">
            <ac:chgData name="DeHart, Stephanie" userId="69486e51-f5a3-47fa-a1e8-d600d3da159f" providerId="ADAL" clId="{6229D511-59EF-413D-B1AD-6527F152E135}" dt="2025-05-21T13:48:18.339" v="39"/>
            <ac:spMkLst>
              <pc:docMk/>
              <pc:sldMasterMk cId="2101480018" sldId="2147483678"/>
              <pc:sldLayoutMk cId="4221679196" sldId="2147483686"/>
              <ac:spMk id="6" creationId="{CC0C3E87-5695-445C-9BAA-AB58B0E3AB8E}"/>
            </ac:spMkLst>
          </pc:spChg>
        </pc:sldLayoutChg>
        <pc:sldLayoutChg chg="modSp mod">
          <pc:chgData name="DeHart, Stephanie" userId="69486e51-f5a3-47fa-a1e8-d600d3da159f" providerId="ADAL" clId="{6229D511-59EF-413D-B1AD-6527F152E135}" dt="2025-05-21T13:48:21.811" v="40"/>
          <pc:sldLayoutMkLst>
            <pc:docMk/>
            <pc:sldMasterMk cId="2101480018" sldId="2147483678"/>
            <pc:sldLayoutMk cId="1345336992" sldId="2147483687"/>
          </pc:sldLayoutMkLst>
          <pc:spChg chg="mod">
            <ac:chgData name="DeHart, Stephanie" userId="69486e51-f5a3-47fa-a1e8-d600d3da159f" providerId="ADAL" clId="{6229D511-59EF-413D-B1AD-6527F152E135}" dt="2025-05-21T13:48:21.811" v="40"/>
            <ac:spMkLst>
              <pc:docMk/>
              <pc:sldMasterMk cId="2101480018" sldId="2147483678"/>
              <pc:sldLayoutMk cId="1345336992" sldId="2147483687"/>
              <ac:spMk id="8" creationId="{16267A56-5B1E-4138-AFE4-DC2743105ED4}"/>
            </ac:spMkLst>
          </pc:spChg>
        </pc:sldLayoutChg>
        <pc:sldLayoutChg chg="modSp mod">
          <pc:chgData name="DeHart, Stephanie" userId="69486e51-f5a3-47fa-a1e8-d600d3da159f" providerId="ADAL" clId="{6229D511-59EF-413D-B1AD-6527F152E135}" dt="2025-05-21T13:48:24.945" v="41"/>
          <pc:sldLayoutMkLst>
            <pc:docMk/>
            <pc:sldMasterMk cId="2101480018" sldId="2147483678"/>
            <pc:sldLayoutMk cId="4262631986" sldId="2147483688"/>
          </pc:sldLayoutMkLst>
          <pc:spChg chg="mod">
            <ac:chgData name="DeHart, Stephanie" userId="69486e51-f5a3-47fa-a1e8-d600d3da159f" providerId="ADAL" clId="{6229D511-59EF-413D-B1AD-6527F152E135}" dt="2025-05-21T13:48:24.945" v="41"/>
            <ac:spMkLst>
              <pc:docMk/>
              <pc:sldMasterMk cId="2101480018" sldId="2147483678"/>
              <pc:sldLayoutMk cId="4262631986" sldId="2147483688"/>
              <ac:spMk id="4" creationId="{208168B5-AA0D-4129-B0C3-575E5C748ABC}"/>
            </ac:spMkLst>
          </pc:spChg>
        </pc:sldLayoutChg>
        <pc:sldLayoutChg chg="modSp mod">
          <pc:chgData name="DeHart, Stephanie" userId="69486e51-f5a3-47fa-a1e8-d600d3da159f" providerId="ADAL" clId="{6229D511-59EF-413D-B1AD-6527F152E135}" dt="2025-05-21T13:48:27.195" v="42"/>
          <pc:sldLayoutMkLst>
            <pc:docMk/>
            <pc:sldMasterMk cId="2101480018" sldId="2147483678"/>
            <pc:sldLayoutMk cId="74140933" sldId="2147483689"/>
          </pc:sldLayoutMkLst>
          <pc:spChg chg="mod">
            <ac:chgData name="DeHart, Stephanie" userId="69486e51-f5a3-47fa-a1e8-d600d3da159f" providerId="ADAL" clId="{6229D511-59EF-413D-B1AD-6527F152E135}" dt="2025-05-21T13:48:27.195" v="42"/>
            <ac:spMkLst>
              <pc:docMk/>
              <pc:sldMasterMk cId="2101480018" sldId="2147483678"/>
              <pc:sldLayoutMk cId="74140933" sldId="2147483689"/>
              <ac:spMk id="3" creationId="{F57F30D1-539C-4CFE-BE55-52E7001F6587}"/>
            </ac:spMkLst>
          </pc:spChg>
        </pc:sldLayoutChg>
        <pc:sldLayoutChg chg="modSp mod">
          <pc:chgData name="DeHart, Stephanie" userId="69486e51-f5a3-47fa-a1e8-d600d3da159f" providerId="ADAL" clId="{6229D511-59EF-413D-B1AD-6527F152E135}" dt="2025-05-21T13:48:29.382" v="43"/>
          <pc:sldLayoutMkLst>
            <pc:docMk/>
            <pc:sldMasterMk cId="2101480018" sldId="2147483678"/>
            <pc:sldLayoutMk cId="3214810724" sldId="2147483690"/>
          </pc:sldLayoutMkLst>
          <pc:spChg chg="mod">
            <ac:chgData name="DeHart, Stephanie" userId="69486e51-f5a3-47fa-a1e8-d600d3da159f" providerId="ADAL" clId="{6229D511-59EF-413D-B1AD-6527F152E135}" dt="2025-05-21T13:48:29.382" v="43"/>
            <ac:spMkLst>
              <pc:docMk/>
              <pc:sldMasterMk cId="2101480018" sldId="2147483678"/>
              <pc:sldLayoutMk cId="3214810724" sldId="2147483690"/>
              <ac:spMk id="6" creationId="{EAF1D527-9DAD-447F-BC17-9564C029B382}"/>
            </ac:spMkLst>
          </pc:spChg>
        </pc:sldLayoutChg>
        <pc:sldLayoutChg chg="modSp mod">
          <pc:chgData name="DeHart, Stephanie" userId="69486e51-f5a3-47fa-a1e8-d600d3da159f" providerId="ADAL" clId="{6229D511-59EF-413D-B1AD-6527F152E135}" dt="2025-05-21T13:48:32.787" v="44"/>
          <pc:sldLayoutMkLst>
            <pc:docMk/>
            <pc:sldMasterMk cId="2101480018" sldId="2147483678"/>
            <pc:sldLayoutMk cId="2444358255" sldId="2147483691"/>
          </pc:sldLayoutMkLst>
          <pc:spChg chg="mod">
            <ac:chgData name="DeHart, Stephanie" userId="69486e51-f5a3-47fa-a1e8-d600d3da159f" providerId="ADAL" clId="{6229D511-59EF-413D-B1AD-6527F152E135}" dt="2025-05-21T13:48:32.787" v="44"/>
            <ac:spMkLst>
              <pc:docMk/>
              <pc:sldMasterMk cId="2101480018" sldId="2147483678"/>
              <pc:sldLayoutMk cId="2444358255" sldId="2147483691"/>
              <ac:spMk id="6" creationId="{710C7CD0-7530-499C-8B67-E22F17195CDC}"/>
            </ac:spMkLst>
          </pc:spChg>
        </pc:sldLayoutChg>
        <pc:sldLayoutChg chg="modSp mod">
          <pc:chgData name="DeHart, Stephanie" userId="69486e51-f5a3-47fa-a1e8-d600d3da159f" providerId="ADAL" clId="{6229D511-59EF-413D-B1AD-6527F152E135}" dt="2025-05-21T13:48:34.988" v="45"/>
          <pc:sldLayoutMkLst>
            <pc:docMk/>
            <pc:sldMasterMk cId="2101480018" sldId="2147483678"/>
            <pc:sldLayoutMk cId="2684400754" sldId="2147483692"/>
          </pc:sldLayoutMkLst>
          <pc:spChg chg="mod">
            <ac:chgData name="DeHart, Stephanie" userId="69486e51-f5a3-47fa-a1e8-d600d3da159f" providerId="ADAL" clId="{6229D511-59EF-413D-B1AD-6527F152E135}" dt="2025-05-21T13:48:34.988" v="45"/>
            <ac:spMkLst>
              <pc:docMk/>
              <pc:sldMasterMk cId="2101480018" sldId="2147483678"/>
              <pc:sldLayoutMk cId="2684400754" sldId="2147483692"/>
              <ac:spMk id="5" creationId="{96735957-CA61-496E-957A-F675B83B177B}"/>
            </ac:spMkLst>
          </pc:spChg>
        </pc:sldLayoutChg>
        <pc:sldLayoutChg chg="modSp mod">
          <pc:chgData name="DeHart, Stephanie" userId="69486e51-f5a3-47fa-a1e8-d600d3da159f" providerId="ADAL" clId="{6229D511-59EF-413D-B1AD-6527F152E135}" dt="2025-05-21T13:48:37.139" v="46"/>
          <pc:sldLayoutMkLst>
            <pc:docMk/>
            <pc:sldMasterMk cId="2101480018" sldId="2147483678"/>
            <pc:sldLayoutMk cId="1504276562" sldId="2147483693"/>
          </pc:sldLayoutMkLst>
          <pc:spChg chg="mod">
            <ac:chgData name="DeHart, Stephanie" userId="69486e51-f5a3-47fa-a1e8-d600d3da159f" providerId="ADAL" clId="{6229D511-59EF-413D-B1AD-6527F152E135}" dt="2025-05-21T13:48:37.139" v="46"/>
            <ac:spMkLst>
              <pc:docMk/>
              <pc:sldMasterMk cId="2101480018" sldId="2147483678"/>
              <pc:sldLayoutMk cId="1504276562" sldId="2147483693"/>
              <ac:spMk id="5" creationId="{B32FA950-F7A6-4DC3-AE97-DCDB3D2912F8}"/>
            </ac:spMkLst>
          </pc:spChg>
        </pc:sldLayoutChg>
        <pc:sldLayoutChg chg="modSp mod">
          <pc:chgData name="DeHart, Stephanie" userId="69486e51-f5a3-47fa-a1e8-d600d3da159f" providerId="ADAL" clId="{6229D511-59EF-413D-B1AD-6527F152E135}" dt="2025-05-21T13:48:41.133" v="47"/>
          <pc:sldLayoutMkLst>
            <pc:docMk/>
            <pc:sldMasterMk cId="2101480018" sldId="2147483678"/>
            <pc:sldLayoutMk cId="2988704434" sldId="2147483694"/>
          </pc:sldLayoutMkLst>
          <pc:spChg chg="mod">
            <ac:chgData name="DeHart, Stephanie" userId="69486e51-f5a3-47fa-a1e8-d600d3da159f" providerId="ADAL" clId="{6229D511-59EF-413D-B1AD-6527F152E135}" dt="2025-05-21T13:48:41.133" v="47"/>
            <ac:spMkLst>
              <pc:docMk/>
              <pc:sldMasterMk cId="2101480018" sldId="2147483678"/>
              <pc:sldLayoutMk cId="2988704434" sldId="2147483694"/>
              <ac:spMk id="314" creationId="{00000000-0000-0000-0000-000000000000}"/>
            </ac:spMkLst>
          </pc:spChg>
        </pc:sldLayoutChg>
        <pc:sldLayoutChg chg="modSp mod">
          <pc:chgData name="DeHart, Stephanie" userId="69486e51-f5a3-47fa-a1e8-d600d3da159f" providerId="ADAL" clId="{6229D511-59EF-413D-B1AD-6527F152E135}" dt="2025-05-21T13:48:45.047" v="48"/>
          <pc:sldLayoutMkLst>
            <pc:docMk/>
            <pc:sldMasterMk cId="2101480018" sldId="2147483678"/>
            <pc:sldLayoutMk cId="3910549000" sldId="2147483695"/>
          </pc:sldLayoutMkLst>
          <pc:spChg chg="mod">
            <ac:chgData name="DeHart, Stephanie" userId="69486e51-f5a3-47fa-a1e8-d600d3da159f" providerId="ADAL" clId="{6229D511-59EF-413D-B1AD-6527F152E135}" dt="2025-05-21T13:48:45.047" v="48"/>
            <ac:spMkLst>
              <pc:docMk/>
              <pc:sldMasterMk cId="2101480018" sldId="2147483678"/>
              <pc:sldLayoutMk cId="3910549000" sldId="2147483695"/>
              <ac:spMk id="11" creationId="{CAD31966-421C-41DC-9B46-21B1CD73A77E}"/>
            </ac:spMkLst>
          </pc:spChg>
        </pc:sldLayoutChg>
        <pc:sldLayoutChg chg="modSp mod">
          <pc:chgData name="DeHart, Stephanie" userId="69486e51-f5a3-47fa-a1e8-d600d3da159f" providerId="ADAL" clId="{6229D511-59EF-413D-B1AD-6527F152E135}" dt="2025-05-21T13:48:49.245" v="49"/>
          <pc:sldLayoutMkLst>
            <pc:docMk/>
            <pc:sldMasterMk cId="2101480018" sldId="2147483678"/>
            <pc:sldLayoutMk cId="156134965" sldId="2147483696"/>
          </pc:sldLayoutMkLst>
          <pc:spChg chg="mod">
            <ac:chgData name="DeHart, Stephanie" userId="69486e51-f5a3-47fa-a1e8-d600d3da159f" providerId="ADAL" clId="{6229D511-59EF-413D-B1AD-6527F152E135}" dt="2025-05-21T13:48:49.245" v="49"/>
            <ac:spMkLst>
              <pc:docMk/>
              <pc:sldMasterMk cId="2101480018" sldId="2147483678"/>
              <pc:sldLayoutMk cId="156134965" sldId="2147483696"/>
              <ac:spMk id="344" creationId="{00000000-0000-0000-0000-000000000000}"/>
            </ac:spMkLst>
          </pc:spChg>
        </pc:sldLayoutChg>
        <pc:sldLayoutChg chg="modSp mod">
          <pc:chgData name="DeHart, Stephanie" userId="69486e51-f5a3-47fa-a1e8-d600d3da159f" providerId="ADAL" clId="{6229D511-59EF-413D-B1AD-6527F152E135}" dt="2025-05-21T13:48:52.059" v="50"/>
          <pc:sldLayoutMkLst>
            <pc:docMk/>
            <pc:sldMasterMk cId="2101480018" sldId="2147483678"/>
            <pc:sldLayoutMk cId="999043069" sldId="2147483697"/>
          </pc:sldLayoutMkLst>
          <pc:spChg chg="mod">
            <ac:chgData name="DeHart, Stephanie" userId="69486e51-f5a3-47fa-a1e8-d600d3da159f" providerId="ADAL" clId="{6229D511-59EF-413D-B1AD-6527F152E135}" dt="2025-05-21T13:48:52.059" v="50"/>
            <ac:spMkLst>
              <pc:docMk/>
              <pc:sldMasterMk cId="2101480018" sldId="2147483678"/>
              <pc:sldLayoutMk cId="999043069" sldId="2147483697"/>
              <ac:spMk id="7" creationId="{D5D91A8B-765C-4E59-8109-94DA4EA55B37}"/>
            </ac:spMkLst>
          </pc:spChg>
        </pc:sldLayoutChg>
        <pc:sldLayoutChg chg="modSp add del mod">
          <pc:chgData name="DeHart, Stephanie" userId="69486e51-f5a3-47fa-a1e8-d600d3da159f" providerId="ADAL" clId="{6229D511-59EF-413D-B1AD-6527F152E135}" dt="2025-05-21T13:48:54.245" v="51"/>
          <pc:sldLayoutMkLst>
            <pc:docMk/>
            <pc:sldMasterMk cId="2101480018" sldId="2147483678"/>
            <pc:sldLayoutMk cId="2712334119" sldId="2147483698"/>
          </pc:sldLayoutMkLst>
          <pc:spChg chg="mod">
            <ac:chgData name="DeHart, Stephanie" userId="69486e51-f5a3-47fa-a1e8-d600d3da159f" providerId="ADAL" clId="{6229D511-59EF-413D-B1AD-6527F152E135}" dt="2025-05-21T13:48:54.245" v="51"/>
            <ac:spMkLst>
              <pc:docMk/>
              <pc:sldMasterMk cId="2101480018" sldId="2147483678"/>
              <pc:sldLayoutMk cId="2712334119" sldId="2147483698"/>
              <ac:spMk id="10" creationId="{94036C93-814B-4155-A748-7731CA60AC88}"/>
            </ac:spMkLst>
          </pc:spChg>
        </pc:sldLayoutChg>
        <pc:sldLayoutChg chg="modSp add del mod">
          <pc:chgData name="DeHart, Stephanie" userId="69486e51-f5a3-47fa-a1e8-d600d3da159f" providerId="ADAL" clId="{6229D511-59EF-413D-B1AD-6527F152E135}" dt="2025-05-21T13:48:56.911" v="52"/>
          <pc:sldLayoutMkLst>
            <pc:docMk/>
            <pc:sldMasterMk cId="2101480018" sldId="2147483678"/>
            <pc:sldLayoutMk cId="1639491188" sldId="2147483699"/>
          </pc:sldLayoutMkLst>
          <pc:spChg chg="mod">
            <ac:chgData name="DeHart, Stephanie" userId="69486e51-f5a3-47fa-a1e8-d600d3da159f" providerId="ADAL" clId="{6229D511-59EF-413D-B1AD-6527F152E135}" dt="2025-05-21T13:48:56.911" v="52"/>
            <ac:spMkLst>
              <pc:docMk/>
              <pc:sldMasterMk cId="2101480018" sldId="2147483678"/>
              <pc:sldLayoutMk cId="1639491188" sldId="2147483699"/>
              <ac:spMk id="6" creationId="{EFF54790-C8AC-4CF8-8E89-80C5C90F3A17}"/>
            </ac:spMkLst>
          </pc:spChg>
        </pc:sldLayoutChg>
        <pc:sldLayoutChg chg="delSp del">
          <pc:chgData name="DeHart, Stephanie" userId="69486e51-f5a3-47fa-a1e8-d600d3da159f" providerId="ADAL" clId="{6229D511-59EF-413D-B1AD-6527F152E135}" dt="2025-05-21T13:52:40.729" v="250" actId="47"/>
          <pc:sldLayoutMkLst>
            <pc:docMk/>
            <pc:sldMasterMk cId="2101480018" sldId="2147483678"/>
            <pc:sldLayoutMk cId="2850362780" sldId="2147483700"/>
          </pc:sldLayoutMkLst>
          <pc:spChg chg="del">
            <ac:chgData name="DeHart, Stephanie" userId="69486e51-f5a3-47fa-a1e8-d600d3da159f" providerId="ADAL" clId="{6229D511-59EF-413D-B1AD-6527F152E135}" dt="2025-05-21T13:47:10.674" v="11"/>
            <ac:spMkLst>
              <pc:docMk/>
              <pc:sldMasterMk cId="2101480018" sldId="2147483678"/>
              <pc:sldLayoutMk cId="2850362780" sldId="2147483700"/>
              <ac:spMk id="9" creationId="{C81F13A5-61B9-419A-9B13-8BD37BE2841E}"/>
            </ac:spMkLst>
          </pc:spChg>
        </pc:sldLayoutChg>
        <pc:sldLayoutChg chg="modSp add mod modTransition">
          <pc:chgData name="DeHart, Stephanie" userId="69486e51-f5a3-47fa-a1e8-d600d3da159f" providerId="ADAL" clId="{6229D511-59EF-413D-B1AD-6527F152E135}" dt="2025-05-21T13:51:20.421" v="182" actId="207"/>
          <pc:sldLayoutMkLst>
            <pc:docMk/>
            <pc:sldMasterMk cId="2101480018" sldId="2147483678"/>
            <pc:sldLayoutMk cId="3580949654" sldId="2147483701"/>
          </pc:sldLayoutMkLst>
          <pc:spChg chg="mod">
            <ac:chgData name="DeHart, Stephanie" userId="69486e51-f5a3-47fa-a1e8-d600d3da159f" providerId="ADAL" clId="{6229D511-59EF-413D-B1AD-6527F152E135}" dt="2025-05-21T13:51:20.421" v="182" actId="207"/>
            <ac:spMkLst>
              <pc:docMk/>
              <pc:sldMasterMk cId="2101480018" sldId="2147483678"/>
              <pc:sldLayoutMk cId="3580949654" sldId="2147483701"/>
              <ac:spMk id="16" creationId="{A7CC695E-2F13-4A26-B6ED-514C7258A851}"/>
            </ac:spMkLst>
          </pc:spChg>
        </pc:sldLayoutChg>
        <pc:sldLayoutChg chg="modSp add mod modTransition">
          <pc:chgData name="DeHart, Stephanie" userId="69486e51-f5a3-47fa-a1e8-d600d3da159f" providerId="ADAL" clId="{6229D511-59EF-413D-B1AD-6527F152E135}" dt="2025-05-21T13:51:23.509" v="183" actId="207"/>
          <pc:sldLayoutMkLst>
            <pc:docMk/>
            <pc:sldMasterMk cId="2101480018" sldId="2147483678"/>
            <pc:sldLayoutMk cId="4220337834" sldId="2147483702"/>
          </pc:sldLayoutMkLst>
          <pc:spChg chg="mod">
            <ac:chgData name="DeHart, Stephanie" userId="69486e51-f5a3-47fa-a1e8-d600d3da159f" providerId="ADAL" clId="{6229D511-59EF-413D-B1AD-6527F152E135}" dt="2025-05-21T13:51:23.509" v="183" actId="207"/>
            <ac:spMkLst>
              <pc:docMk/>
              <pc:sldMasterMk cId="2101480018" sldId="2147483678"/>
              <pc:sldLayoutMk cId="4220337834" sldId="2147483702"/>
              <ac:spMk id="15" creationId="{B664211F-F49E-4E67-8727-912EB3020255}"/>
            </ac:spMkLst>
          </pc:spChg>
        </pc:sldLayoutChg>
        <pc:sldLayoutChg chg="modSp add mod modTransition">
          <pc:chgData name="DeHart, Stephanie" userId="69486e51-f5a3-47fa-a1e8-d600d3da159f" providerId="ADAL" clId="{6229D511-59EF-413D-B1AD-6527F152E135}" dt="2025-05-21T13:51:25.845" v="184" actId="207"/>
          <pc:sldLayoutMkLst>
            <pc:docMk/>
            <pc:sldMasterMk cId="2101480018" sldId="2147483678"/>
            <pc:sldLayoutMk cId="435623210" sldId="2147483703"/>
          </pc:sldLayoutMkLst>
          <pc:spChg chg="mod">
            <ac:chgData name="DeHart, Stephanie" userId="69486e51-f5a3-47fa-a1e8-d600d3da159f" providerId="ADAL" clId="{6229D511-59EF-413D-B1AD-6527F152E135}" dt="2025-05-21T13:51:25.845" v="184" actId="207"/>
            <ac:spMkLst>
              <pc:docMk/>
              <pc:sldMasterMk cId="2101480018" sldId="2147483678"/>
              <pc:sldLayoutMk cId="435623210" sldId="2147483703"/>
              <ac:spMk id="14" creationId="{9DE5F75A-FF9F-4E3C-BE15-19F8344E8DA9}"/>
            </ac:spMkLst>
          </pc:spChg>
        </pc:sldLayoutChg>
      </pc:sldMasterChg>
    </pc:docChg>
  </pc:docChgLst>
  <pc:docChgLst>
    <pc:chgData name="DeHart, Stephanie" userId="69486e51-f5a3-47fa-a1e8-d600d3da159f" providerId="ADAL" clId="{119F55F6-3C2E-4BC2-B72F-40E17888D51D}"/>
    <pc:docChg chg="custSel">
      <pc:chgData name="DeHart, Stephanie" userId="69486e51-f5a3-47fa-a1e8-d600d3da159f" providerId="ADAL" clId="{119F55F6-3C2E-4BC2-B72F-40E17888D51D}" dt="2025-01-15T15:07:23.726" v="4" actId="1592"/>
      <pc:docMkLst>
        <pc:docMk/>
      </pc:docMkLst>
      <pc:sldChg chg="delCm">
        <pc:chgData name="DeHart, Stephanie" userId="69486e51-f5a3-47fa-a1e8-d600d3da159f" providerId="ADAL" clId="{119F55F6-3C2E-4BC2-B72F-40E17888D51D}" dt="2025-01-15T15:07:20.987" v="2" actId="1592"/>
        <pc:sldMkLst>
          <pc:docMk/>
          <pc:sldMk cId="0" sldId="258"/>
        </pc:sldMkLst>
      </pc:sldChg>
      <pc:sldChg chg="delCm">
        <pc:chgData name="DeHart, Stephanie" userId="69486e51-f5a3-47fa-a1e8-d600d3da159f" providerId="ADAL" clId="{119F55F6-3C2E-4BC2-B72F-40E17888D51D}" dt="2025-01-15T15:07:17.807" v="0" actId="1592"/>
        <pc:sldMkLst>
          <pc:docMk/>
          <pc:sldMk cId="0" sldId="259"/>
        </pc:sldMkLst>
      </pc:sldChg>
      <pc:sldChg chg="delCm">
        <pc:chgData name="DeHart, Stephanie" userId="69486e51-f5a3-47fa-a1e8-d600d3da159f" providerId="ADAL" clId="{119F55F6-3C2E-4BC2-B72F-40E17888D51D}" dt="2025-01-15T15:07:23.726" v="4" actId="1592"/>
        <pc:sldMkLst>
          <pc:docMk/>
          <pc:sldMk cId="0" sldId="260"/>
        </pc:sldMkLst>
      </pc:sldChg>
    </pc:docChg>
  </pc:docChgLst>
  <pc:docChgLst>
    <pc:chgData name="DeHart, Stephanie" userId="69486e51-f5a3-47fa-a1e8-d600d3da159f" providerId="ADAL" clId="{FB560E50-33EC-4003-A5AF-B7EEA9162589}"/>
    <pc:docChg chg="undo custSel addSld delSld modSld delMainMaster modMainMaster">
      <pc:chgData name="DeHart, Stephanie" userId="69486e51-f5a3-47fa-a1e8-d600d3da159f" providerId="ADAL" clId="{FB560E50-33EC-4003-A5AF-B7EEA9162589}" dt="2025-06-02T14:21:26.893" v="2180"/>
      <pc:docMkLst>
        <pc:docMk/>
      </pc:docMkLst>
      <pc:sldChg chg="addSp delSp modSp add mod modNotesTx">
        <pc:chgData name="DeHart, Stephanie" userId="69486e51-f5a3-47fa-a1e8-d600d3da159f" providerId="ADAL" clId="{FB560E50-33EC-4003-A5AF-B7EEA9162589}" dt="2025-06-02T12:31:20.393" v="124" actId="207"/>
        <pc:sldMkLst>
          <pc:docMk/>
          <pc:sldMk cId="3809622309" sldId="280"/>
        </pc:sldMkLst>
        <pc:spChg chg="mod ord">
          <ac:chgData name="DeHart, Stephanie" userId="69486e51-f5a3-47fa-a1e8-d600d3da159f" providerId="ADAL" clId="{FB560E50-33EC-4003-A5AF-B7EEA9162589}" dt="2025-06-02T12:28:20.617" v="38" actId="167"/>
          <ac:spMkLst>
            <pc:docMk/>
            <pc:sldMk cId="3809622309" sldId="280"/>
            <ac:spMk id="2" creationId="{96E63C37-E7B1-4705-B3D6-46B37FDA89A9}"/>
          </ac:spMkLst>
        </pc:spChg>
        <pc:spChg chg="del">
          <ac:chgData name="DeHart, Stephanie" userId="69486e51-f5a3-47fa-a1e8-d600d3da159f" providerId="ADAL" clId="{FB560E50-33EC-4003-A5AF-B7EEA9162589}" dt="2025-06-02T12:31:00.093" v="120" actId="478"/>
          <ac:spMkLst>
            <pc:docMk/>
            <pc:sldMk cId="3809622309" sldId="280"/>
            <ac:spMk id="8" creationId="{44F52E81-A191-41D4-876E-A9F9853E2078}"/>
          </ac:spMkLst>
        </pc:spChg>
        <pc:spChg chg="del">
          <ac:chgData name="DeHart, Stephanie" userId="69486e51-f5a3-47fa-a1e8-d600d3da159f" providerId="ADAL" clId="{FB560E50-33EC-4003-A5AF-B7EEA9162589}" dt="2025-06-02T12:31:00.093" v="120" actId="478"/>
          <ac:spMkLst>
            <pc:docMk/>
            <pc:sldMk cId="3809622309" sldId="280"/>
            <ac:spMk id="10" creationId="{449431BB-4E56-448D-8618-34F3E01CB762}"/>
          </ac:spMkLst>
        </pc:spChg>
        <pc:spChg chg="del">
          <ac:chgData name="DeHart, Stephanie" userId="69486e51-f5a3-47fa-a1e8-d600d3da159f" providerId="ADAL" clId="{FB560E50-33EC-4003-A5AF-B7EEA9162589}" dt="2025-06-02T12:31:00.093" v="120" actId="478"/>
          <ac:spMkLst>
            <pc:docMk/>
            <pc:sldMk cId="3809622309" sldId="280"/>
            <ac:spMk id="11" creationId="{59680DDB-1702-49B1-8F70-66826C9A8B65}"/>
          </ac:spMkLst>
        </pc:spChg>
        <pc:spChg chg="del">
          <ac:chgData name="DeHart, Stephanie" userId="69486e51-f5a3-47fa-a1e8-d600d3da159f" providerId="ADAL" clId="{FB560E50-33EC-4003-A5AF-B7EEA9162589}" dt="2025-06-02T12:31:00.093" v="120" actId="478"/>
          <ac:spMkLst>
            <pc:docMk/>
            <pc:sldMk cId="3809622309" sldId="280"/>
            <ac:spMk id="12" creationId="{0DB10523-16BF-49EA-9D85-60933D09F824}"/>
          </ac:spMkLst>
        </pc:spChg>
        <pc:spChg chg="add mod">
          <ac:chgData name="DeHart, Stephanie" userId="69486e51-f5a3-47fa-a1e8-d600d3da159f" providerId="ADAL" clId="{FB560E50-33EC-4003-A5AF-B7EEA9162589}" dt="2025-06-02T12:30:54.762" v="119" actId="1035"/>
          <ac:spMkLst>
            <pc:docMk/>
            <pc:sldMk cId="3809622309" sldId="280"/>
            <ac:spMk id="13" creationId="{6CF0D2F1-267E-4A76-AA13-BAC0126341DB}"/>
          </ac:spMkLst>
        </pc:spChg>
        <pc:graphicFrameChg chg="modGraphic">
          <ac:chgData name="DeHart, Stephanie" userId="69486e51-f5a3-47fa-a1e8-d600d3da159f" providerId="ADAL" clId="{FB560E50-33EC-4003-A5AF-B7EEA9162589}" dt="2025-06-02T12:31:20.393" v="124" actId="207"/>
          <ac:graphicFrameMkLst>
            <pc:docMk/>
            <pc:sldMk cId="3809622309" sldId="280"/>
            <ac:graphicFrameMk id="5" creationId="{A46B49D6-237F-4AAD-A9DB-7963E8470EAB}"/>
          </ac:graphicFrameMkLst>
        </pc:graphicFrameChg>
      </pc:sldChg>
      <pc:sldChg chg="del">
        <pc:chgData name="DeHart, Stephanie" userId="69486e51-f5a3-47fa-a1e8-d600d3da159f" providerId="ADAL" clId="{FB560E50-33EC-4003-A5AF-B7EEA9162589}" dt="2025-06-02T12:27:27.983" v="8" actId="47"/>
        <pc:sldMkLst>
          <pc:docMk/>
          <pc:sldMk cId="2333037698" sldId="326"/>
        </pc:sldMkLst>
      </pc:sldChg>
      <pc:sldChg chg="modSp mod">
        <pc:chgData name="DeHart, Stephanie" userId="69486e51-f5a3-47fa-a1e8-d600d3da159f" providerId="ADAL" clId="{FB560E50-33EC-4003-A5AF-B7EEA9162589}" dt="2025-06-02T12:32:06.593" v="131" actId="208"/>
        <pc:sldMkLst>
          <pc:docMk/>
          <pc:sldMk cId="2643515378" sldId="350"/>
        </pc:sldMkLst>
        <pc:spChg chg="mod">
          <ac:chgData name="DeHart, Stephanie" userId="69486e51-f5a3-47fa-a1e8-d600d3da159f" providerId="ADAL" clId="{FB560E50-33EC-4003-A5AF-B7EEA9162589}" dt="2025-06-02T12:32:06.593" v="131" actId="208"/>
          <ac:spMkLst>
            <pc:docMk/>
            <pc:sldMk cId="2643515378" sldId="350"/>
            <ac:spMk id="3" creationId="{D1CFD232-1333-8EDE-5234-D1B30DFCE7A8}"/>
          </ac:spMkLst>
        </pc:spChg>
        <pc:spChg chg="mod">
          <ac:chgData name="DeHart, Stephanie" userId="69486e51-f5a3-47fa-a1e8-d600d3da159f" providerId="ADAL" clId="{FB560E50-33EC-4003-A5AF-B7EEA9162589}" dt="2025-06-02T12:27:42.551" v="12"/>
          <ac:spMkLst>
            <pc:docMk/>
            <pc:sldMk cId="2643515378" sldId="350"/>
            <ac:spMk id="4" creationId="{5CFF2BCC-8D03-408E-B2AA-6FEB488E3349}"/>
          </ac:spMkLst>
        </pc:spChg>
        <pc:spChg chg="mod">
          <ac:chgData name="DeHart, Stephanie" userId="69486e51-f5a3-47fa-a1e8-d600d3da159f" providerId="ADAL" clId="{FB560E50-33EC-4003-A5AF-B7EEA9162589}" dt="2025-06-02T12:27:42.551" v="12"/>
          <ac:spMkLst>
            <pc:docMk/>
            <pc:sldMk cId="2643515378" sldId="350"/>
            <ac:spMk id="5" creationId="{6E9CFDDB-7051-4C25-9551-C9375255B3DF}"/>
          </ac:spMkLst>
        </pc:spChg>
        <pc:spChg chg="mod">
          <ac:chgData name="DeHart, Stephanie" userId="69486e51-f5a3-47fa-a1e8-d600d3da159f" providerId="ADAL" clId="{FB560E50-33EC-4003-A5AF-B7EEA9162589}" dt="2025-06-02T12:27:42.551" v="12"/>
          <ac:spMkLst>
            <pc:docMk/>
            <pc:sldMk cId="2643515378" sldId="350"/>
            <ac:spMk id="7" creationId="{753033A7-FEF4-4174-A544-7EC58E94A209}"/>
          </ac:spMkLst>
        </pc:spChg>
      </pc:sldChg>
      <pc:sldChg chg="modSp mod">
        <pc:chgData name="DeHart, Stephanie" userId="69486e51-f5a3-47fa-a1e8-d600d3da159f" providerId="ADAL" clId="{FB560E50-33EC-4003-A5AF-B7EEA9162589}" dt="2025-06-02T12:32:51.780" v="140" actId="208"/>
        <pc:sldMkLst>
          <pc:docMk/>
          <pc:sldMk cId="294081192" sldId="357"/>
        </pc:sldMkLst>
        <pc:spChg chg="mod">
          <ac:chgData name="DeHart, Stephanie" userId="69486e51-f5a3-47fa-a1e8-d600d3da159f" providerId="ADAL" clId="{FB560E50-33EC-4003-A5AF-B7EEA9162589}" dt="2025-06-02T12:27:42.551" v="12"/>
          <ac:spMkLst>
            <pc:docMk/>
            <pc:sldMk cId="294081192" sldId="357"/>
            <ac:spMk id="2" creationId="{BF75C49A-C140-4F44-A078-5D8D790C185D}"/>
          </ac:spMkLst>
        </pc:spChg>
        <pc:spChg chg="mod">
          <ac:chgData name="DeHart, Stephanie" userId="69486e51-f5a3-47fa-a1e8-d600d3da159f" providerId="ADAL" clId="{FB560E50-33EC-4003-A5AF-B7EEA9162589}" dt="2025-06-02T12:27:42.551" v="12"/>
          <ac:spMkLst>
            <pc:docMk/>
            <pc:sldMk cId="294081192" sldId="357"/>
            <ac:spMk id="5" creationId="{A8AC43A6-73B5-456B-82C9-F48611701B55}"/>
          </ac:spMkLst>
        </pc:spChg>
        <pc:spChg chg="mod">
          <ac:chgData name="DeHart, Stephanie" userId="69486e51-f5a3-47fa-a1e8-d600d3da159f" providerId="ADAL" clId="{FB560E50-33EC-4003-A5AF-B7EEA9162589}" dt="2025-06-02T12:27:42.551" v="12"/>
          <ac:spMkLst>
            <pc:docMk/>
            <pc:sldMk cId="294081192" sldId="357"/>
            <ac:spMk id="8" creationId="{CAC23196-DB5F-4897-BB0E-B0A9F109E8D7}"/>
          </ac:spMkLst>
        </pc:spChg>
        <pc:spChg chg="mod">
          <ac:chgData name="DeHart, Stephanie" userId="69486e51-f5a3-47fa-a1e8-d600d3da159f" providerId="ADAL" clId="{FB560E50-33EC-4003-A5AF-B7EEA9162589}" dt="2025-06-02T12:32:51.780" v="140" actId="208"/>
          <ac:spMkLst>
            <pc:docMk/>
            <pc:sldMk cId="294081192" sldId="357"/>
            <ac:spMk id="9" creationId="{5B58783E-4BE4-4C74-89F1-D5259DFEF089}"/>
          </ac:spMkLst>
        </pc:spChg>
        <pc:spChg chg="mod">
          <ac:chgData name="DeHart, Stephanie" userId="69486e51-f5a3-47fa-a1e8-d600d3da159f" providerId="ADAL" clId="{FB560E50-33EC-4003-A5AF-B7EEA9162589}" dt="2025-06-02T12:32:51.780" v="140" actId="208"/>
          <ac:spMkLst>
            <pc:docMk/>
            <pc:sldMk cId="294081192" sldId="357"/>
            <ac:spMk id="10" creationId="{F23E6664-E184-4498-BCD3-77CA32DE889E}"/>
          </ac:spMkLst>
        </pc:spChg>
      </pc:sldChg>
      <pc:sldChg chg="modSp mod">
        <pc:chgData name="DeHart, Stephanie" userId="69486e51-f5a3-47fa-a1e8-d600d3da159f" providerId="ADAL" clId="{FB560E50-33EC-4003-A5AF-B7EEA9162589}" dt="2025-06-02T12:32:36.565" v="139"/>
        <pc:sldMkLst>
          <pc:docMk/>
          <pc:sldMk cId="4022730010" sldId="361"/>
        </pc:sldMkLst>
        <pc:spChg chg="mod">
          <ac:chgData name="DeHart, Stephanie" userId="69486e51-f5a3-47fa-a1e8-d600d3da159f" providerId="ADAL" clId="{FB560E50-33EC-4003-A5AF-B7EEA9162589}" dt="2025-06-02T12:32:36.565" v="139"/>
          <ac:spMkLst>
            <pc:docMk/>
            <pc:sldMk cId="4022730010" sldId="361"/>
            <ac:spMk id="2" creationId="{8BA6118D-F8B2-4820-BE85-35668FB27EAB}"/>
          </ac:spMkLst>
        </pc:spChg>
        <pc:spChg chg="mod">
          <ac:chgData name="DeHart, Stephanie" userId="69486e51-f5a3-47fa-a1e8-d600d3da159f" providerId="ADAL" clId="{FB560E50-33EC-4003-A5AF-B7EEA9162589}" dt="2025-06-02T12:27:42.551" v="12"/>
          <ac:spMkLst>
            <pc:docMk/>
            <pc:sldMk cId="4022730010" sldId="361"/>
            <ac:spMk id="3" creationId="{BCF5D2E3-1E6D-4F69-BA4C-C9E640C13756}"/>
          </ac:spMkLst>
        </pc:spChg>
        <pc:spChg chg="mod">
          <ac:chgData name="DeHart, Stephanie" userId="69486e51-f5a3-47fa-a1e8-d600d3da159f" providerId="ADAL" clId="{FB560E50-33EC-4003-A5AF-B7EEA9162589}" dt="2025-06-02T12:27:42.551" v="12"/>
          <ac:spMkLst>
            <pc:docMk/>
            <pc:sldMk cId="4022730010" sldId="361"/>
            <ac:spMk id="4" creationId="{79192913-3216-4990-A207-6D407ECF751B}"/>
          </ac:spMkLst>
        </pc:spChg>
        <pc:spChg chg="mod">
          <ac:chgData name="DeHart, Stephanie" userId="69486e51-f5a3-47fa-a1e8-d600d3da159f" providerId="ADAL" clId="{FB560E50-33EC-4003-A5AF-B7EEA9162589}" dt="2025-06-02T12:32:32.007" v="138" actId="20577"/>
          <ac:spMkLst>
            <pc:docMk/>
            <pc:sldMk cId="4022730010" sldId="361"/>
            <ac:spMk id="17" creationId="{36B3A281-1DBB-4756-996A-A46477F7B835}"/>
          </ac:spMkLst>
        </pc:spChg>
        <pc:spChg chg="mod">
          <ac:chgData name="DeHart, Stephanie" userId="69486e51-f5a3-47fa-a1e8-d600d3da159f" providerId="ADAL" clId="{FB560E50-33EC-4003-A5AF-B7EEA9162589}" dt="2025-06-02T12:32:23.155" v="132" actId="208"/>
          <ac:spMkLst>
            <pc:docMk/>
            <pc:sldMk cId="4022730010" sldId="361"/>
            <ac:spMk id="19" creationId="{C3032136-A586-4B3D-91F1-31A57FE9FC7C}"/>
          </ac:spMkLst>
        </pc:spChg>
        <pc:spChg chg="mod">
          <ac:chgData name="DeHart, Stephanie" userId="69486e51-f5a3-47fa-a1e8-d600d3da159f" providerId="ADAL" clId="{FB560E50-33EC-4003-A5AF-B7EEA9162589}" dt="2025-06-02T12:32:29.336" v="133" actId="113"/>
          <ac:spMkLst>
            <pc:docMk/>
            <pc:sldMk cId="4022730010" sldId="361"/>
            <ac:spMk id="20" creationId="{C73812E5-5F70-4B17-B273-7A50DBB05776}"/>
          </ac:spMkLst>
        </pc:spChg>
      </pc:sldChg>
      <pc:sldChg chg="modSp add mod">
        <pc:chgData name="DeHart, Stephanie" userId="69486e51-f5a3-47fa-a1e8-d600d3da159f" providerId="ADAL" clId="{FB560E50-33EC-4003-A5AF-B7EEA9162589}" dt="2025-06-02T14:21:26.893" v="2180"/>
        <pc:sldMkLst>
          <pc:docMk/>
          <pc:sldMk cId="250194492" sldId="362"/>
        </pc:sldMkLst>
        <pc:spChg chg="mod">
          <ac:chgData name="DeHart, Stephanie" userId="69486e51-f5a3-47fa-a1e8-d600d3da159f" providerId="ADAL" clId="{FB560E50-33EC-4003-A5AF-B7EEA9162589}" dt="2025-06-02T14:21:26.893" v="2180"/>
          <ac:spMkLst>
            <pc:docMk/>
            <pc:sldMk cId="250194492" sldId="362"/>
            <ac:spMk id="4" creationId="{161A8946-FE03-41DE-87D0-8C8C80AE532E}"/>
          </ac:spMkLst>
        </pc:spChg>
      </pc:sldChg>
      <pc:sldChg chg="modSp mod">
        <pc:chgData name="DeHart, Stephanie" userId="69486e51-f5a3-47fa-a1e8-d600d3da159f" providerId="ADAL" clId="{FB560E50-33EC-4003-A5AF-B7EEA9162589}" dt="2025-06-02T04:53:55.172" v="2" actId="20577"/>
        <pc:sldMkLst>
          <pc:docMk/>
          <pc:sldMk cId="756593746" sldId="383"/>
        </pc:sldMkLst>
        <pc:spChg chg="mod">
          <ac:chgData name="DeHart, Stephanie" userId="69486e51-f5a3-47fa-a1e8-d600d3da159f" providerId="ADAL" clId="{FB560E50-33EC-4003-A5AF-B7EEA9162589}" dt="2025-06-02T04:53:55.172" v="2" actId="20577"/>
          <ac:spMkLst>
            <pc:docMk/>
            <pc:sldMk cId="756593746" sldId="383"/>
            <ac:spMk id="3" creationId="{57EC5F1E-9CE0-4394-9426-67F2D8EE7A2E}"/>
          </ac:spMkLst>
        </pc:spChg>
      </pc:sldChg>
      <pc:sldChg chg="del">
        <pc:chgData name="DeHart, Stephanie" userId="69486e51-f5a3-47fa-a1e8-d600d3da159f" providerId="ADAL" clId="{FB560E50-33EC-4003-A5AF-B7EEA9162589}" dt="2025-06-02T12:27:31.428" v="9" actId="47"/>
        <pc:sldMkLst>
          <pc:docMk/>
          <pc:sldMk cId="2611704688" sldId="389"/>
        </pc:sldMkLst>
      </pc:sldChg>
      <pc:sldChg chg="modAnim">
        <pc:chgData name="DeHart, Stephanie" userId="69486e51-f5a3-47fa-a1e8-d600d3da159f" providerId="ADAL" clId="{FB560E50-33EC-4003-A5AF-B7EEA9162589}" dt="2025-06-02T12:26:21.154" v="3"/>
        <pc:sldMkLst>
          <pc:docMk/>
          <pc:sldMk cId="2871580677" sldId="390"/>
        </pc:sldMkLst>
      </pc:sldChg>
      <pc:sldChg chg="addSp delSp modSp del mod modAnim chgLayout">
        <pc:chgData name="DeHart, Stephanie" userId="69486e51-f5a3-47fa-a1e8-d600d3da159f" providerId="ADAL" clId="{FB560E50-33EC-4003-A5AF-B7EEA9162589}" dt="2025-06-02T13:35:46.118" v="516" actId="47"/>
        <pc:sldMkLst>
          <pc:docMk/>
          <pc:sldMk cId="2885290245" sldId="392"/>
        </pc:sldMkLst>
        <pc:spChg chg="mod ord">
          <ac:chgData name="DeHart, Stephanie" userId="69486e51-f5a3-47fa-a1e8-d600d3da159f" providerId="ADAL" clId="{FB560E50-33EC-4003-A5AF-B7EEA9162589}" dt="2025-06-02T13:12:57.796" v="163" actId="700"/>
          <ac:spMkLst>
            <pc:docMk/>
            <pc:sldMk cId="2885290245" sldId="392"/>
            <ac:spMk id="2" creationId="{733A448D-5FA6-49FA-96E0-5F20041D7661}"/>
          </ac:spMkLst>
        </pc:spChg>
        <pc:spChg chg="mod ord">
          <ac:chgData name="DeHart, Stephanie" userId="69486e51-f5a3-47fa-a1e8-d600d3da159f" providerId="ADAL" clId="{FB560E50-33EC-4003-A5AF-B7EEA9162589}" dt="2025-06-02T13:12:57.796" v="163" actId="700"/>
          <ac:spMkLst>
            <pc:docMk/>
            <pc:sldMk cId="2885290245" sldId="392"/>
            <ac:spMk id="3" creationId="{528443DB-8201-4644-A29C-94E781FD3B95}"/>
          </ac:spMkLst>
        </pc:spChg>
        <pc:spChg chg="mod ord">
          <ac:chgData name="DeHart, Stephanie" userId="69486e51-f5a3-47fa-a1e8-d600d3da159f" providerId="ADAL" clId="{FB560E50-33EC-4003-A5AF-B7EEA9162589}" dt="2025-06-02T13:12:57.796" v="163" actId="700"/>
          <ac:spMkLst>
            <pc:docMk/>
            <pc:sldMk cId="2885290245" sldId="392"/>
            <ac:spMk id="5" creationId="{F7CB451D-9D56-431D-8EB7-EDE2B0E96BD0}"/>
          </ac:spMkLst>
        </pc:spChg>
        <pc:spChg chg="mod ord">
          <ac:chgData name="DeHart, Stephanie" userId="69486e51-f5a3-47fa-a1e8-d600d3da159f" providerId="ADAL" clId="{FB560E50-33EC-4003-A5AF-B7EEA9162589}" dt="2025-06-02T13:12:57.796" v="163" actId="700"/>
          <ac:spMkLst>
            <pc:docMk/>
            <pc:sldMk cId="2885290245" sldId="392"/>
            <ac:spMk id="6" creationId="{A48C43DC-4359-4B78-A519-4B05BFB004F6}"/>
          </ac:spMkLst>
        </pc:spChg>
        <pc:spChg chg="add del mod">
          <ac:chgData name="DeHart, Stephanie" userId="69486e51-f5a3-47fa-a1e8-d600d3da159f" providerId="ADAL" clId="{FB560E50-33EC-4003-A5AF-B7EEA9162589}" dt="2025-06-02T13:13:12.493" v="167" actId="22"/>
          <ac:spMkLst>
            <pc:docMk/>
            <pc:sldMk cId="2885290245" sldId="392"/>
            <ac:spMk id="8" creationId="{0D6AFCD6-DF4B-431F-AED4-22EB5FA79D67}"/>
          </ac:spMkLst>
        </pc:spChg>
        <pc:spChg chg="add mod">
          <ac:chgData name="DeHart, Stephanie" userId="69486e51-f5a3-47fa-a1e8-d600d3da159f" providerId="ADAL" clId="{FB560E50-33EC-4003-A5AF-B7EEA9162589}" dt="2025-06-02T13:29:21.734" v="471" actId="164"/>
          <ac:spMkLst>
            <pc:docMk/>
            <pc:sldMk cId="2885290245" sldId="392"/>
            <ac:spMk id="27" creationId="{1B5DEAFB-B17F-4610-8DB6-F8008530D95B}"/>
          </ac:spMkLst>
        </pc:spChg>
        <pc:spChg chg="add mod">
          <ac:chgData name="DeHart, Stephanie" userId="69486e51-f5a3-47fa-a1e8-d600d3da159f" providerId="ADAL" clId="{FB560E50-33EC-4003-A5AF-B7EEA9162589}" dt="2025-06-02T13:29:11.132" v="470" actId="164"/>
          <ac:spMkLst>
            <pc:docMk/>
            <pc:sldMk cId="2885290245" sldId="392"/>
            <ac:spMk id="30" creationId="{3619BD91-FCFA-42DB-BD72-0CA1658F17A3}"/>
          </ac:spMkLst>
        </pc:spChg>
        <pc:spChg chg="add mod">
          <ac:chgData name="DeHart, Stephanie" userId="69486e51-f5a3-47fa-a1e8-d600d3da159f" providerId="ADAL" clId="{FB560E50-33EC-4003-A5AF-B7EEA9162589}" dt="2025-06-02T13:29:11.132" v="470" actId="164"/>
          <ac:spMkLst>
            <pc:docMk/>
            <pc:sldMk cId="2885290245" sldId="392"/>
            <ac:spMk id="31" creationId="{893884C3-1572-45DC-9590-F6E67E78D7C6}"/>
          </ac:spMkLst>
        </pc:spChg>
        <pc:spChg chg="add mod">
          <ac:chgData name="DeHart, Stephanie" userId="69486e51-f5a3-47fa-a1e8-d600d3da159f" providerId="ADAL" clId="{FB560E50-33EC-4003-A5AF-B7EEA9162589}" dt="2025-06-02T13:24:33.239" v="404" actId="164"/>
          <ac:spMkLst>
            <pc:docMk/>
            <pc:sldMk cId="2885290245" sldId="392"/>
            <ac:spMk id="32" creationId="{E8B608E4-6344-4B85-8E45-5ED429266C74}"/>
          </ac:spMkLst>
        </pc:spChg>
        <pc:spChg chg="add mod">
          <ac:chgData name="DeHart, Stephanie" userId="69486e51-f5a3-47fa-a1e8-d600d3da159f" providerId="ADAL" clId="{FB560E50-33EC-4003-A5AF-B7EEA9162589}" dt="2025-06-02T13:24:33.239" v="404" actId="164"/>
          <ac:spMkLst>
            <pc:docMk/>
            <pc:sldMk cId="2885290245" sldId="392"/>
            <ac:spMk id="33" creationId="{E59898EF-E5B0-465C-9094-99164EE30BAF}"/>
          </ac:spMkLst>
        </pc:spChg>
        <pc:spChg chg="add mod">
          <ac:chgData name="DeHart, Stephanie" userId="69486e51-f5a3-47fa-a1e8-d600d3da159f" providerId="ADAL" clId="{FB560E50-33EC-4003-A5AF-B7EEA9162589}" dt="2025-06-02T13:24:33.239" v="404" actId="164"/>
          <ac:spMkLst>
            <pc:docMk/>
            <pc:sldMk cId="2885290245" sldId="392"/>
            <ac:spMk id="34" creationId="{956238D7-C0B9-4617-96B7-3DE8E33A1604}"/>
          </ac:spMkLst>
        </pc:spChg>
        <pc:spChg chg="add mod">
          <ac:chgData name="DeHart, Stephanie" userId="69486e51-f5a3-47fa-a1e8-d600d3da159f" providerId="ADAL" clId="{FB560E50-33EC-4003-A5AF-B7EEA9162589}" dt="2025-06-02T13:24:33.239" v="404" actId="164"/>
          <ac:spMkLst>
            <pc:docMk/>
            <pc:sldMk cId="2885290245" sldId="392"/>
            <ac:spMk id="35" creationId="{A2EFE9CE-5D20-4147-8327-B5AE049BC37D}"/>
          </ac:spMkLst>
        </pc:spChg>
        <pc:spChg chg="add mod">
          <ac:chgData name="DeHart, Stephanie" userId="69486e51-f5a3-47fa-a1e8-d600d3da159f" providerId="ADAL" clId="{FB560E50-33EC-4003-A5AF-B7EEA9162589}" dt="2025-06-02T13:28:12.552" v="467" actId="164"/>
          <ac:spMkLst>
            <pc:docMk/>
            <pc:sldMk cId="2885290245" sldId="392"/>
            <ac:spMk id="37" creationId="{D8B8D25A-9241-4C30-8966-7A155E03DAEE}"/>
          </ac:spMkLst>
        </pc:spChg>
        <pc:grpChg chg="add mod">
          <ac:chgData name="DeHart, Stephanie" userId="69486e51-f5a3-47fa-a1e8-d600d3da159f" providerId="ADAL" clId="{FB560E50-33EC-4003-A5AF-B7EEA9162589}" dt="2025-06-02T13:28:32.062" v="468" actId="164"/>
          <ac:grpSpMkLst>
            <pc:docMk/>
            <pc:sldMk cId="2885290245" sldId="392"/>
            <ac:grpSpMk id="36" creationId="{47B36E2A-F2A6-4994-8340-6D3DB2282113}"/>
          </ac:grpSpMkLst>
        </pc:grpChg>
        <pc:grpChg chg="add mod">
          <ac:chgData name="DeHart, Stephanie" userId="69486e51-f5a3-47fa-a1e8-d600d3da159f" providerId="ADAL" clId="{FB560E50-33EC-4003-A5AF-B7EEA9162589}" dt="2025-06-02T13:28:32.062" v="468" actId="164"/>
          <ac:grpSpMkLst>
            <pc:docMk/>
            <pc:sldMk cId="2885290245" sldId="392"/>
            <ac:grpSpMk id="52" creationId="{8F535D24-917F-4053-BA39-93D520AE2A91}"/>
          </ac:grpSpMkLst>
        </pc:grpChg>
        <pc:grpChg chg="add mod ord">
          <ac:chgData name="DeHart, Stephanie" userId="69486e51-f5a3-47fa-a1e8-d600d3da159f" providerId="ADAL" clId="{FB560E50-33EC-4003-A5AF-B7EEA9162589}" dt="2025-06-02T13:29:11.132" v="470" actId="164"/>
          <ac:grpSpMkLst>
            <pc:docMk/>
            <pc:sldMk cId="2885290245" sldId="392"/>
            <ac:grpSpMk id="53" creationId="{77DF8EA1-76F2-4249-96FD-932254AAAC3C}"/>
          </ac:grpSpMkLst>
        </pc:grpChg>
        <pc:grpChg chg="add mod ord">
          <ac:chgData name="DeHart, Stephanie" userId="69486e51-f5a3-47fa-a1e8-d600d3da159f" providerId="ADAL" clId="{FB560E50-33EC-4003-A5AF-B7EEA9162589}" dt="2025-06-02T13:31:17.092" v="483" actId="166"/>
          <ac:grpSpMkLst>
            <pc:docMk/>
            <pc:sldMk cId="2885290245" sldId="392"/>
            <ac:grpSpMk id="54" creationId="{CEA39203-F396-4A2F-91CE-563C31ADCDCC}"/>
          </ac:grpSpMkLst>
        </pc:grpChg>
        <pc:grpChg chg="add mod">
          <ac:chgData name="DeHart, Stephanie" userId="69486e51-f5a3-47fa-a1e8-d600d3da159f" providerId="ADAL" clId="{FB560E50-33EC-4003-A5AF-B7EEA9162589}" dt="2025-06-02T13:29:21.734" v="471" actId="164"/>
          <ac:grpSpMkLst>
            <pc:docMk/>
            <pc:sldMk cId="2885290245" sldId="392"/>
            <ac:grpSpMk id="55" creationId="{BB134B09-F8FE-4B0E-AEED-DBB3E2EFDDDD}"/>
          </ac:grpSpMkLst>
        </pc:grpChg>
        <pc:picChg chg="del mod ord">
          <ac:chgData name="DeHart, Stephanie" userId="69486e51-f5a3-47fa-a1e8-d600d3da159f" providerId="ADAL" clId="{FB560E50-33EC-4003-A5AF-B7EEA9162589}" dt="2025-06-02T13:13:00.632" v="164" actId="21"/>
          <ac:picMkLst>
            <pc:docMk/>
            <pc:sldMk cId="2885290245" sldId="392"/>
            <ac:picMk id="7" creationId="{BFDF44FB-B169-43CB-887B-69E6AD01DB12}"/>
          </ac:picMkLst>
        </pc:picChg>
        <pc:picChg chg="add del mod">
          <ac:chgData name="DeHart, Stephanie" userId="69486e51-f5a3-47fa-a1e8-d600d3da159f" providerId="ADAL" clId="{FB560E50-33EC-4003-A5AF-B7EEA9162589}" dt="2025-06-02T13:27:26.623" v="466" actId="478"/>
          <ac:picMkLst>
            <pc:docMk/>
            <pc:sldMk cId="2885290245" sldId="392"/>
            <ac:picMk id="9" creationId="{3B38F5AF-01E1-4DAB-9CB3-209D9DD4F3B4}"/>
          </ac:picMkLst>
        </pc:picChg>
        <pc:picChg chg="add mod ord">
          <ac:chgData name="DeHart, Stephanie" userId="69486e51-f5a3-47fa-a1e8-d600d3da159f" providerId="ADAL" clId="{FB560E50-33EC-4003-A5AF-B7EEA9162589}" dt="2025-06-02T13:13:56.767" v="201" actId="1035"/>
          <ac:picMkLst>
            <pc:docMk/>
            <pc:sldMk cId="2885290245" sldId="392"/>
            <ac:picMk id="11" creationId="{1617B4CF-76DC-4A66-9C22-32FC97B99CD3}"/>
          </ac:picMkLst>
        </pc:picChg>
        <pc:cxnChg chg="add mod">
          <ac:chgData name="DeHart, Stephanie" userId="69486e51-f5a3-47fa-a1e8-d600d3da159f" providerId="ADAL" clId="{FB560E50-33EC-4003-A5AF-B7EEA9162589}" dt="2025-06-02T13:29:21.734" v="471" actId="164"/>
          <ac:cxnSpMkLst>
            <pc:docMk/>
            <pc:sldMk cId="2885290245" sldId="392"/>
            <ac:cxnSpMk id="13" creationId="{68611F36-EE04-4BFB-8EE0-7BA96B4AB35F}"/>
          </ac:cxnSpMkLst>
        </pc:cxnChg>
        <pc:cxnChg chg="add mod">
          <ac:chgData name="DeHart, Stephanie" userId="69486e51-f5a3-47fa-a1e8-d600d3da159f" providerId="ADAL" clId="{FB560E50-33EC-4003-A5AF-B7EEA9162589}" dt="2025-06-02T13:24:33.239" v="404" actId="164"/>
          <ac:cxnSpMkLst>
            <pc:docMk/>
            <pc:sldMk cId="2885290245" sldId="392"/>
            <ac:cxnSpMk id="18" creationId="{D805257A-3850-4512-B6B3-902E72FCB7B4}"/>
          </ac:cxnSpMkLst>
        </pc:cxnChg>
        <pc:cxnChg chg="add mod">
          <ac:chgData name="DeHart, Stephanie" userId="69486e51-f5a3-47fa-a1e8-d600d3da159f" providerId="ADAL" clId="{FB560E50-33EC-4003-A5AF-B7EEA9162589}" dt="2025-06-02T13:29:11.132" v="470" actId="164"/>
          <ac:cxnSpMkLst>
            <pc:docMk/>
            <pc:sldMk cId="2885290245" sldId="392"/>
            <ac:cxnSpMk id="19" creationId="{BE1F8457-FA73-45EF-9546-DC42DC13DA6C}"/>
          </ac:cxnSpMkLst>
        </pc:cxnChg>
        <pc:cxnChg chg="add mod">
          <ac:chgData name="DeHart, Stephanie" userId="69486e51-f5a3-47fa-a1e8-d600d3da159f" providerId="ADAL" clId="{FB560E50-33EC-4003-A5AF-B7EEA9162589}" dt="2025-06-02T13:29:21.734" v="471" actId="164"/>
          <ac:cxnSpMkLst>
            <pc:docMk/>
            <pc:sldMk cId="2885290245" sldId="392"/>
            <ac:cxnSpMk id="29" creationId="{E4125A92-D5A2-4017-9976-23ADB7B2E9C1}"/>
          </ac:cxnSpMkLst>
        </pc:cxnChg>
        <pc:cxnChg chg="add mod">
          <ac:chgData name="DeHart, Stephanie" userId="69486e51-f5a3-47fa-a1e8-d600d3da159f" providerId="ADAL" clId="{FB560E50-33EC-4003-A5AF-B7EEA9162589}" dt="2025-06-02T13:28:12.552" v="467" actId="164"/>
          <ac:cxnSpMkLst>
            <pc:docMk/>
            <pc:sldMk cId="2885290245" sldId="392"/>
            <ac:cxnSpMk id="38" creationId="{0106021E-388F-4EEA-AC06-232C7365E820}"/>
          </ac:cxnSpMkLst>
        </pc:cxnChg>
        <pc:cxnChg chg="add mod">
          <ac:chgData name="DeHart, Stephanie" userId="69486e51-f5a3-47fa-a1e8-d600d3da159f" providerId="ADAL" clId="{FB560E50-33EC-4003-A5AF-B7EEA9162589}" dt="2025-06-02T13:28:12.552" v="467" actId="164"/>
          <ac:cxnSpMkLst>
            <pc:docMk/>
            <pc:sldMk cId="2885290245" sldId="392"/>
            <ac:cxnSpMk id="41" creationId="{65E1F75A-4394-462D-A9D0-C3A23F1BFEE9}"/>
          </ac:cxnSpMkLst>
        </pc:cxnChg>
        <pc:cxnChg chg="add mod">
          <ac:chgData name="DeHart, Stephanie" userId="69486e51-f5a3-47fa-a1e8-d600d3da159f" providerId="ADAL" clId="{FB560E50-33EC-4003-A5AF-B7EEA9162589}" dt="2025-06-02T13:28:12.552" v="467" actId="164"/>
          <ac:cxnSpMkLst>
            <pc:docMk/>
            <pc:sldMk cId="2885290245" sldId="392"/>
            <ac:cxnSpMk id="44" creationId="{43324B1D-0225-4E4E-A8B4-97AAA109E7B4}"/>
          </ac:cxnSpMkLst>
        </pc:cxnChg>
        <pc:cxnChg chg="add mod">
          <ac:chgData name="DeHart, Stephanie" userId="69486e51-f5a3-47fa-a1e8-d600d3da159f" providerId="ADAL" clId="{FB560E50-33EC-4003-A5AF-B7EEA9162589}" dt="2025-06-02T13:28:12.552" v="467" actId="164"/>
          <ac:cxnSpMkLst>
            <pc:docMk/>
            <pc:sldMk cId="2885290245" sldId="392"/>
            <ac:cxnSpMk id="47" creationId="{B8995799-A4F8-43F6-925B-0B9B2351C8FF}"/>
          </ac:cxnSpMkLst>
        </pc:cxnChg>
      </pc:sldChg>
      <pc:sldChg chg="modSp mod">
        <pc:chgData name="DeHart, Stephanie" userId="69486e51-f5a3-47fa-a1e8-d600d3da159f" providerId="ADAL" clId="{FB560E50-33EC-4003-A5AF-B7EEA9162589}" dt="2025-06-02T12:39:28.431" v="161" actId="20577"/>
        <pc:sldMkLst>
          <pc:docMk/>
          <pc:sldMk cId="445179024" sldId="394"/>
        </pc:sldMkLst>
        <pc:spChg chg="mod">
          <ac:chgData name="DeHart, Stephanie" userId="69486e51-f5a3-47fa-a1e8-d600d3da159f" providerId="ADAL" clId="{FB560E50-33EC-4003-A5AF-B7EEA9162589}" dt="2025-06-02T12:39:28.431" v="161" actId="20577"/>
          <ac:spMkLst>
            <pc:docMk/>
            <pc:sldMk cId="445179024" sldId="394"/>
            <ac:spMk id="10" creationId="{F3B5FE93-BD77-4D1D-A3C8-8ABABEA96C50}"/>
          </ac:spMkLst>
        </pc:spChg>
        <pc:picChg chg="mod">
          <ac:chgData name="DeHart, Stephanie" userId="69486e51-f5a3-47fa-a1e8-d600d3da159f" providerId="ADAL" clId="{FB560E50-33EC-4003-A5AF-B7EEA9162589}" dt="2025-06-02T12:33:24.415" v="155" actId="1035"/>
          <ac:picMkLst>
            <pc:docMk/>
            <pc:sldMk cId="445179024" sldId="394"/>
            <ac:picMk id="8" creationId="{A118282B-3C62-4A70-9115-EFC37F35D5DC}"/>
          </ac:picMkLst>
        </pc:picChg>
      </pc:sldChg>
      <pc:sldChg chg="modSp mod">
        <pc:chgData name="DeHart, Stephanie" userId="69486e51-f5a3-47fa-a1e8-d600d3da159f" providerId="ADAL" clId="{FB560E50-33EC-4003-A5AF-B7EEA9162589}" dt="2025-06-02T12:33:54.493" v="158" actId="113"/>
        <pc:sldMkLst>
          <pc:docMk/>
          <pc:sldMk cId="3472720110" sldId="395"/>
        </pc:sldMkLst>
        <pc:spChg chg="mod">
          <ac:chgData name="DeHart, Stephanie" userId="69486e51-f5a3-47fa-a1e8-d600d3da159f" providerId="ADAL" clId="{FB560E50-33EC-4003-A5AF-B7EEA9162589}" dt="2025-06-02T12:33:51.228" v="157" actId="14100"/>
          <ac:spMkLst>
            <pc:docMk/>
            <pc:sldMk cId="3472720110" sldId="395"/>
            <ac:spMk id="7" creationId="{2BE04A1E-6EE8-4334-BE3E-50CA543AA80D}"/>
          </ac:spMkLst>
        </pc:spChg>
        <pc:spChg chg="mod">
          <ac:chgData name="DeHart, Stephanie" userId="69486e51-f5a3-47fa-a1e8-d600d3da159f" providerId="ADAL" clId="{FB560E50-33EC-4003-A5AF-B7EEA9162589}" dt="2025-06-02T12:33:54.493" v="158" actId="113"/>
          <ac:spMkLst>
            <pc:docMk/>
            <pc:sldMk cId="3472720110" sldId="395"/>
            <ac:spMk id="10" creationId="{80708969-4E35-46D1-962D-00EBFA462A77}"/>
          </ac:spMkLst>
        </pc:spChg>
      </pc:sldChg>
      <pc:sldChg chg="addSp modSp mod modNotesTx">
        <pc:chgData name="DeHart, Stephanie" userId="69486e51-f5a3-47fa-a1e8-d600d3da159f" providerId="ADAL" clId="{FB560E50-33EC-4003-A5AF-B7EEA9162589}" dt="2025-06-02T14:01:21.716" v="1837" actId="1035"/>
        <pc:sldMkLst>
          <pc:docMk/>
          <pc:sldMk cId="2541309312" sldId="396"/>
        </pc:sldMkLst>
        <pc:spChg chg="mod">
          <ac:chgData name="DeHart, Stephanie" userId="69486e51-f5a3-47fa-a1e8-d600d3da159f" providerId="ADAL" clId="{FB560E50-33EC-4003-A5AF-B7EEA9162589}" dt="2025-06-02T14:01:08.633" v="1829" actId="12788"/>
          <ac:spMkLst>
            <pc:docMk/>
            <pc:sldMk cId="2541309312" sldId="396"/>
            <ac:spMk id="9" creationId="{B5578332-DB04-4007-B634-2D09551E3A75}"/>
          </ac:spMkLst>
        </pc:spChg>
        <pc:spChg chg="mod">
          <ac:chgData name="DeHart, Stephanie" userId="69486e51-f5a3-47fa-a1e8-d600d3da159f" providerId="ADAL" clId="{FB560E50-33EC-4003-A5AF-B7EEA9162589}" dt="2025-06-02T14:01:08.633" v="1829" actId="12788"/>
          <ac:spMkLst>
            <pc:docMk/>
            <pc:sldMk cId="2541309312" sldId="396"/>
            <ac:spMk id="10" creationId="{DB0EA435-5B2B-4C91-A336-D4F0B7DEF084}"/>
          </ac:spMkLst>
        </pc:spChg>
        <pc:spChg chg="add mod">
          <ac:chgData name="DeHart, Stephanie" userId="69486e51-f5a3-47fa-a1e8-d600d3da159f" providerId="ADAL" clId="{FB560E50-33EC-4003-A5AF-B7EEA9162589}" dt="2025-06-02T14:01:21.716" v="1837" actId="1035"/>
          <ac:spMkLst>
            <pc:docMk/>
            <pc:sldMk cId="2541309312" sldId="396"/>
            <ac:spMk id="11" creationId="{0AEDC716-EA50-4C8C-9F79-FDF4347D9ECD}"/>
          </ac:spMkLst>
        </pc:spChg>
        <pc:spChg chg="add mod">
          <ac:chgData name="DeHart, Stephanie" userId="69486e51-f5a3-47fa-a1e8-d600d3da159f" providerId="ADAL" clId="{FB560E50-33EC-4003-A5AF-B7EEA9162589}" dt="2025-06-02T14:01:21.716" v="1837" actId="1035"/>
          <ac:spMkLst>
            <pc:docMk/>
            <pc:sldMk cId="2541309312" sldId="396"/>
            <ac:spMk id="12" creationId="{8BE72713-B2BE-42B4-AF66-7E7BA3224EBD}"/>
          </ac:spMkLst>
        </pc:spChg>
      </pc:sldChg>
      <pc:sldChg chg="addSp modSp mod modAnim modNotesTx">
        <pc:chgData name="DeHart, Stephanie" userId="69486e51-f5a3-47fa-a1e8-d600d3da159f" providerId="ADAL" clId="{FB560E50-33EC-4003-A5AF-B7EEA9162589}" dt="2025-06-02T13:37:12.393" v="558"/>
        <pc:sldMkLst>
          <pc:docMk/>
          <pc:sldMk cId="3913774968" sldId="397"/>
        </pc:sldMkLst>
        <pc:spChg chg="add mod">
          <ac:chgData name="DeHart, Stephanie" userId="69486e51-f5a3-47fa-a1e8-d600d3da159f" providerId="ADAL" clId="{FB560E50-33EC-4003-A5AF-B7EEA9162589}" dt="2025-06-02T13:37:06.522" v="557" actId="2085"/>
          <ac:spMkLst>
            <pc:docMk/>
            <pc:sldMk cId="3913774968" sldId="397"/>
            <ac:spMk id="3" creationId="{93EE5841-C080-4D4D-82BB-6F5DA2A8C0F7}"/>
          </ac:spMkLst>
        </pc:spChg>
        <pc:picChg chg="mod">
          <ac:chgData name="DeHart, Stephanie" userId="69486e51-f5a3-47fa-a1e8-d600d3da159f" providerId="ADAL" clId="{FB560E50-33EC-4003-A5AF-B7EEA9162589}" dt="2025-06-02T13:36:51.184" v="546" actId="1035"/>
          <ac:picMkLst>
            <pc:docMk/>
            <pc:sldMk cId="3913774968" sldId="397"/>
            <ac:picMk id="6" creationId="{131187F7-6FD8-413B-91BF-CBE077BEFD4C}"/>
          </ac:picMkLst>
        </pc:picChg>
      </pc:sldChg>
      <pc:sldChg chg="modNotesTx">
        <pc:chgData name="DeHart, Stephanie" userId="69486e51-f5a3-47fa-a1e8-d600d3da159f" providerId="ADAL" clId="{FB560E50-33EC-4003-A5AF-B7EEA9162589}" dt="2025-06-02T13:52:25.986" v="1632" actId="20577"/>
        <pc:sldMkLst>
          <pc:docMk/>
          <pc:sldMk cId="3851916083" sldId="399"/>
        </pc:sldMkLst>
      </pc:sldChg>
      <pc:sldChg chg="modNotesTx">
        <pc:chgData name="DeHart, Stephanie" userId="69486e51-f5a3-47fa-a1e8-d600d3da159f" providerId="ADAL" clId="{FB560E50-33EC-4003-A5AF-B7EEA9162589}" dt="2025-06-02T13:53:59.995" v="1657" actId="20577"/>
        <pc:sldMkLst>
          <pc:docMk/>
          <pc:sldMk cId="3851370410" sldId="400"/>
        </pc:sldMkLst>
      </pc:sldChg>
      <pc:sldChg chg="modSp mod">
        <pc:chgData name="DeHart, Stephanie" userId="69486e51-f5a3-47fa-a1e8-d600d3da159f" providerId="ADAL" clId="{FB560E50-33EC-4003-A5AF-B7EEA9162589}" dt="2025-06-02T14:15:56.918" v="2170" actId="20577"/>
        <pc:sldMkLst>
          <pc:docMk/>
          <pc:sldMk cId="3238932579" sldId="401"/>
        </pc:sldMkLst>
        <pc:spChg chg="mod">
          <ac:chgData name="DeHart, Stephanie" userId="69486e51-f5a3-47fa-a1e8-d600d3da159f" providerId="ADAL" clId="{FB560E50-33EC-4003-A5AF-B7EEA9162589}" dt="2025-06-02T14:15:56.918" v="2170" actId="20577"/>
          <ac:spMkLst>
            <pc:docMk/>
            <pc:sldMk cId="3238932579" sldId="401"/>
            <ac:spMk id="3" creationId="{3965A0C6-770C-42BD-BBC8-A09F80C07551}"/>
          </ac:spMkLst>
        </pc:spChg>
      </pc:sldChg>
      <pc:sldChg chg="modSp mod">
        <pc:chgData name="DeHart, Stephanie" userId="69486e51-f5a3-47fa-a1e8-d600d3da159f" providerId="ADAL" clId="{FB560E50-33EC-4003-A5AF-B7EEA9162589}" dt="2025-06-02T14:08:27.302" v="2105" actId="20577"/>
        <pc:sldMkLst>
          <pc:docMk/>
          <pc:sldMk cId="3091517013" sldId="402"/>
        </pc:sldMkLst>
        <pc:spChg chg="mod">
          <ac:chgData name="DeHart, Stephanie" userId="69486e51-f5a3-47fa-a1e8-d600d3da159f" providerId="ADAL" clId="{FB560E50-33EC-4003-A5AF-B7EEA9162589}" dt="2025-06-02T14:08:27.302" v="2105" actId="20577"/>
          <ac:spMkLst>
            <pc:docMk/>
            <pc:sldMk cId="3091517013" sldId="402"/>
            <ac:spMk id="9" creationId="{42D97693-925B-455A-9549-76AC6D78B8A0}"/>
          </ac:spMkLst>
        </pc:spChg>
      </pc:sldChg>
      <pc:sldChg chg="modSp mod">
        <pc:chgData name="DeHart, Stephanie" userId="69486e51-f5a3-47fa-a1e8-d600d3da159f" providerId="ADAL" clId="{FB560E50-33EC-4003-A5AF-B7EEA9162589}" dt="2025-06-02T14:08:39.126" v="2121" actId="20577"/>
        <pc:sldMkLst>
          <pc:docMk/>
          <pc:sldMk cId="2122133222" sldId="404"/>
        </pc:sldMkLst>
        <pc:spChg chg="mod">
          <ac:chgData name="DeHart, Stephanie" userId="69486e51-f5a3-47fa-a1e8-d600d3da159f" providerId="ADAL" clId="{FB560E50-33EC-4003-A5AF-B7EEA9162589}" dt="2025-06-02T13:37:44.506" v="559" actId="20577"/>
          <ac:spMkLst>
            <pc:docMk/>
            <pc:sldMk cId="2122133222" sldId="404"/>
            <ac:spMk id="2" creationId="{68CAF672-63FF-42F6-8A52-194FB5CC08D6}"/>
          </ac:spMkLst>
        </pc:spChg>
        <pc:spChg chg="mod">
          <ac:chgData name="DeHart, Stephanie" userId="69486e51-f5a3-47fa-a1e8-d600d3da159f" providerId="ADAL" clId="{FB560E50-33EC-4003-A5AF-B7EEA9162589}" dt="2025-06-02T14:08:39.126" v="2121" actId="20577"/>
          <ac:spMkLst>
            <pc:docMk/>
            <pc:sldMk cId="2122133222" sldId="404"/>
            <ac:spMk id="8" creationId="{106BECA4-05B4-469A-A7E0-3981FED7AABF}"/>
          </ac:spMkLst>
        </pc:spChg>
      </pc:sldChg>
      <pc:sldChg chg="modSp mod">
        <pc:chgData name="DeHart, Stephanie" userId="69486e51-f5a3-47fa-a1e8-d600d3da159f" providerId="ADAL" clId="{FB560E50-33EC-4003-A5AF-B7EEA9162589}" dt="2025-06-02T14:08:52.246" v="2137" actId="20577"/>
        <pc:sldMkLst>
          <pc:docMk/>
          <pc:sldMk cId="3783673599" sldId="406"/>
        </pc:sldMkLst>
        <pc:spChg chg="mod">
          <ac:chgData name="DeHart, Stephanie" userId="69486e51-f5a3-47fa-a1e8-d600d3da159f" providerId="ADAL" clId="{FB560E50-33EC-4003-A5AF-B7EEA9162589}" dt="2025-06-02T14:08:52.246" v="2137" actId="20577"/>
          <ac:spMkLst>
            <pc:docMk/>
            <pc:sldMk cId="3783673599" sldId="406"/>
            <ac:spMk id="7" creationId="{B34F619B-59CF-41E5-AF94-3EDC04E53799}"/>
          </ac:spMkLst>
        </pc:spChg>
      </pc:sldChg>
      <pc:sldChg chg="modSp mod">
        <pc:chgData name="DeHart, Stephanie" userId="69486e51-f5a3-47fa-a1e8-d600d3da159f" providerId="ADAL" clId="{FB560E50-33EC-4003-A5AF-B7EEA9162589}" dt="2025-06-02T14:09:41.486" v="2168" actId="1036"/>
        <pc:sldMkLst>
          <pc:docMk/>
          <pc:sldMk cId="1550219946" sldId="409"/>
        </pc:sldMkLst>
        <pc:spChg chg="mod">
          <ac:chgData name="DeHart, Stephanie" userId="69486e51-f5a3-47fa-a1e8-d600d3da159f" providerId="ADAL" clId="{FB560E50-33EC-4003-A5AF-B7EEA9162589}" dt="2025-06-02T14:09:41.486" v="2168" actId="1036"/>
          <ac:spMkLst>
            <pc:docMk/>
            <pc:sldMk cId="1550219946" sldId="409"/>
            <ac:spMk id="8" creationId="{3CE2C9DB-A703-4CB5-9152-048899A2DD25}"/>
          </ac:spMkLst>
        </pc:spChg>
        <pc:spChg chg="mod">
          <ac:chgData name="DeHart, Stephanie" userId="69486e51-f5a3-47fa-a1e8-d600d3da159f" providerId="ADAL" clId="{FB560E50-33EC-4003-A5AF-B7EEA9162589}" dt="2025-06-02T14:09:41.486" v="2168" actId="1036"/>
          <ac:spMkLst>
            <pc:docMk/>
            <pc:sldMk cId="1550219946" sldId="409"/>
            <ac:spMk id="12" creationId="{1C1954A0-999C-45FB-997F-641CA237388A}"/>
          </ac:spMkLst>
        </pc:spChg>
        <pc:spChg chg="mod">
          <ac:chgData name="DeHart, Stephanie" userId="69486e51-f5a3-47fa-a1e8-d600d3da159f" providerId="ADAL" clId="{FB560E50-33EC-4003-A5AF-B7EEA9162589}" dt="2025-06-02T14:09:41.486" v="2168" actId="1036"/>
          <ac:spMkLst>
            <pc:docMk/>
            <pc:sldMk cId="1550219946" sldId="409"/>
            <ac:spMk id="16" creationId="{B7A7548B-F766-475D-AF79-2B6AFD2F65F9}"/>
          </ac:spMkLst>
        </pc:spChg>
      </pc:sldChg>
      <pc:sldChg chg="modSp mod">
        <pc:chgData name="DeHart, Stephanie" userId="69486e51-f5a3-47fa-a1e8-d600d3da159f" providerId="ADAL" clId="{FB560E50-33EC-4003-A5AF-B7EEA9162589}" dt="2025-06-02T14:07:57.103" v="2089" actId="121"/>
        <pc:sldMkLst>
          <pc:docMk/>
          <pc:sldMk cId="971399063" sldId="412"/>
        </pc:sldMkLst>
        <pc:graphicFrameChg chg="modGraphic">
          <ac:chgData name="DeHart, Stephanie" userId="69486e51-f5a3-47fa-a1e8-d600d3da159f" providerId="ADAL" clId="{FB560E50-33EC-4003-A5AF-B7EEA9162589}" dt="2025-06-02T14:07:57.103" v="2089" actId="121"/>
          <ac:graphicFrameMkLst>
            <pc:docMk/>
            <pc:sldMk cId="971399063" sldId="412"/>
            <ac:graphicFrameMk id="8" creationId="{6B4A9732-FC6D-4777-9541-9D98F7E34738}"/>
          </ac:graphicFrameMkLst>
        </pc:graphicFrameChg>
        <pc:graphicFrameChg chg="modGraphic">
          <ac:chgData name="DeHart, Stephanie" userId="69486e51-f5a3-47fa-a1e8-d600d3da159f" providerId="ADAL" clId="{FB560E50-33EC-4003-A5AF-B7EEA9162589}" dt="2025-06-02T14:07:53.853" v="2088" actId="121"/>
          <ac:graphicFrameMkLst>
            <pc:docMk/>
            <pc:sldMk cId="971399063" sldId="412"/>
            <ac:graphicFrameMk id="9" creationId="{E9E49C99-7025-4D6E-B02F-735B8F824687}"/>
          </ac:graphicFrameMkLst>
        </pc:graphicFrameChg>
      </pc:sldChg>
      <pc:sldChg chg="add del">
        <pc:chgData name="DeHart, Stephanie" userId="69486e51-f5a3-47fa-a1e8-d600d3da159f" providerId="ADAL" clId="{FB560E50-33EC-4003-A5AF-B7EEA9162589}" dt="2025-06-02T12:31:29.622" v="127" actId="2696"/>
        <pc:sldMkLst>
          <pc:docMk/>
          <pc:sldMk cId="2536707194" sldId="413"/>
        </pc:sldMkLst>
      </pc:sldChg>
      <pc:sldChg chg="new del">
        <pc:chgData name="DeHart, Stephanie" userId="69486e51-f5a3-47fa-a1e8-d600d3da159f" providerId="ADAL" clId="{FB560E50-33EC-4003-A5AF-B7EEA9162589}" dt="2025-06-02T12:27:15.605" v="5" actId="680"/>
        <pc:sldMkLst>
          <pc:docMk/>
          <pc:sldMk cId="3025041084" sldId="413"/>
        </pc:sldMkLst>
      </pc:sldChg>
      <pc:sldChg chg="addSp modSp new del">
        <pc:chgData name="DeHart, Stephanie" userId="69486e51-f5a3-47fa-a1e8-d600d3da159f" providerId="ADAL" clId="{FB560E50-33EC-4003-A5AF-B7EEA9162589}" dt="2025-06-02T12:31:22.967" v="125" actId="47"/>
        <pc:sldMkLst>
          <pc:docMk/>
          <pc:sldMk cId="3848822314" sldId="413"/>
        </pc:sldMkLst>
        <pc:spChg chg="add mod">
          <ac:chgData name="DeHart, Stephanie" userId="69486e51-f5a3-47fa-a1e8-d600d3da159f" providerId="ADAL" clId="{FB560E50-33EC-4003-A5AF-B7EEA9162589}" dt="2025-06-02T12:27:25.640" v="7"/>
          <ac:spMkLst>
            <pc:docMk/>
            <pc:sldMk cId="3848822314" sldId="413"/>
            <ac:spMk id="5" creationId="{3DDFF542-E855-4A78-A3D5-8D30A3801330}"/>
          </ac:spMkLst>
        </pc:spChg>
      </pc:sldChg>
      <pc:sldChg chg="add">
        <pc:chgData name="DeHart, Stephanie" userId="69486e51-f5a3-47fa-a1e8-d600d3da159f" providerId="ADAL" clId="{FB560E50-33EC-4003-A5AF-B7EEA9162589}" dt="2025-06-02T12:31:31.821" v="128"/>
        <pc:sldMkLst>
          <pc:docMk/>
          <pc:sldMk cId="3875029664" sldId="413"/>
        </pc:sldMkLst>
      </pc:sldChg>
      <pc:sldChg chg="addSp delSp modSp add mod modAnim">
        <pc:chgData name="DeHart, Stephanie" userId="69486e51-f5a3-47fa-a1e8-d600d3da159f" providerId="ADAL" clId="{FB560E50-33EC-4003-A5AF-B7EEA9162589}" dt="2025-06-02T13:35:09.376" v="513"/>
        <pc:sldMkLst>
          <pc:docMk/>
          <pc:sldMk cId="2346064767" sldId="414"/>
        </pc:sldMkLst>
        <pc:spChg chg="mod">
          <ac:chgData name="DeHart, Stephanie" userId="69486e51-f5a3-47fa-a1e8-d600d3da159f" providerId="ADAL" clId="{FB560E50-33EC-4003-A5AF-B7EEA9162589}" dt="2025-06-02T13:33:30.630" v="500"/>
          <ac:spMkLst>
            <pc:docMk/>
            <pc:sldMk cId="2346064767" sldId="414"/>
            <ac:spMk id="40" creationId="{A19BAA03-719F-4B48-B910-C80AFA457714}"/>
          </ac:spMkLst>
        </pc:spChg>
        <pc:spChg chg="mod">
          <ac:chgData name="DeHart, Stephanie" userId="69486e51-f5a3-47fa-a1e8-d600d3da159f" providerId="ADAL" clId="{FB560E50-33EC-4003-A5AF-B7EEA9162589}" dt="2025-06-02T13:33:30.630" v="500"/>
          <ac:spMkLst>
            <pc:docMk/>
            <pc:sldMk cId="2346064767" sldId="414"/>
            <ac:spMk id="43" creationId="{337439EE-300B-4FF5-84BC-80A11F1A9101}"/>
          </ac:spMkLst>
        </pc:spChg>
        <pc:spChg chg="mod">
          <ac:chgData name="DeHart, Stephanie" userId="69486e51-f5a3-47fa-a1e8-d600d3da159f" providerId="ADAL" clId="{FB560E50-33EC-4003-A5AF-B7EEA9162589}" dt="2025-06-02T13:34:45.645" v="510"/>
          <ac:spMkLst>
            <pc:docMk/>
            <pc:sldMk cId="2346064767" sldId="414"/>
            <ac:spMk id="46" creationId="{68AE519A-0A6E-4847-960E-56268548F43C}"/>
          </ac:spMkLst>
        </pc:spChg>
        <pc:spChg chg="mod">
          <ac:chgData name="DeHart, Stephanie" userId="69486e51-f5a3-47fa-a1e8-d600d3da159f" providerId="ADAL" clId="{FB560E50-33EC-4003-A5AF-B7EEA9162589}" dt="2025-06-02T13:34:45.645" v="510"/>
          <ac:spMkLst>
            <pc:docMk/>
            <pc:sldMk cId="2346064767" sldId="414"/>
            <ac:spMk id="48" creationId="{1F628E44-054C-481F-9086-6AB051F3DA61}"/>
          </ac:spMkLst>
        </pc:spChg>
        <pc:spChg chg="mod">
          <ac:chgData name="DeHart, Stephanie" userId="69486e51-f5a3-47fa-a1e8-d600d3da159f" providerId="ADAL" clId="{FB560E50-33EC-4003-A5AF-B7EEA9162589}" dt="2025-06-02T13:34:45.645" v="510"/>
          <ac:spMkLst>
            <pc:docMk/>
            <pc:sldMk cId="2346064767" sldId="414"/>
            <ac:spMk id="49" creationId="{D2220C95-34D4-4110-A4E4-79BA302CDD12}"/>
          </ac:spMkLst>
        </pc:spChg>
        <pc:spChg chg="mod">
          <ac:chgData name="DeHart, Stephanie" userId="69486e51-f5a3-47fa-a1e8-d600d3da159f" providerId="ADAL" clId="{FB560E50-33EC-4003-A5AF-B7EEA9162589}" dt="2025-06-02T13:34:45.645" v="510"/>
          <ac:spMkLst>
            <pc:docMk/>
            <pc:sldMk cId="2346064767" sldId="414"/>
            <ac:spMk id="50" creationId="{0A8ACEC6-EA76-436E-8070-F5339A61EC1B}"/>
          </ac:spMkLst>
        </pc:spChg>
        <pc:spChg chg="mod">
          <ac:chgData name="DeHart, Stephanie" userId="69486e51-f5a3-47fa-a1e8-d600d3da159f" providerId="ADAL" clId="{FB560E50-33EC-4003-A5AF-B7EEA9162589}" dt="2025-06-02T13:34:45.645" v="510"/>
          <ac:spMkLst>
            <pc:docMk/>
            <pc:sldMk cId="2346064767" sldId="414"/>
            <ac:spMk id="56" creationId="{BDF3CA62-1D89-44B3-B824-57563D06CCD8}"/>
          </ac:spMkLst>
        </pc:spChg>
        <pc:grpChg chg="add mod">
          <ac:chgData name="DeHart, Stephanie" userId="69486e51-f5a3-47fa-a1e8-d600d3da159f" providerId="ADAL" clId="{FB560E50-33EC-4003-A5AF-B7EEA9162589}" dt="2025-06-02T13:33:30.630" v="500"/>
          <ac:grpSpMkLst>
            <pc:docMk/>
            <pc:sldMk cId="2346064767" sldId="414"/>
            <ac:grpSpMk id="28" creationId="{D35003FC-E210-44DB-AF45-668523BF109B}"/>
          </ac:grpSpMkLst>
        </pc:grpChg>
        <pc:grpChg chg="add mod">
          <ac:chgData name="DeHart, Stephanie" userId="69486e51-f5a3-47fa-a1e8-d600d3da159f" providerId="ADAL" clId="{FB560E50-33EC-4003-A5AF-B7EEA9162589}" dt="2025-06-02T13:34:45.645" v="510"/>
          <ac:grpSpMkLst>
            <pc:docMk/>
            <pc:sldMk cId="2346064767" sldId="414"/>
            <ac:grpSpMk id="45" creationId="{DF1FAC73-ED20-486C-8937-4263CA15DA28}"/>
          </ac:grpSpMkLst>
        </pc:grpChg>
        <pc:grpChg chg="mod">
          <ac:chgData name="DeHart, Stephanie" userId="69486e51-f5a3-47fa-a1e8-d600d3da159f" providerId="ADAL" clId="{FB560E50-33EC-4003-A5AF-B7EEA9162589}" dt="2025-06-02T13:34:45.645" v="510"/>
          <ac:grpSpMkLst>
            <pc:docMk/>
            <pc:sldMk cId="2346064767" sldId="414"/>
            <ac:grpSpMk id="51" creationId="{ABF5C765-A98A-4400-8C1C-5881006D3E00}"/>
          </ac:grpSpMkLst>
        </pc:grpChg>
        <pc:grpChg chg="del">
          <ac:chgData name="DeHart, Stephanie" userId="69486e51-f5a3-47fa-a1e8-d600d3da159f" providerId="ADAL" clId="{FB560E50-33EC-4003-A5AF-B7EEA9162589}" dt="2025-06-02T13:31:46.514" v="485" actId="478"/>
          <ac:grpSpMkLst>
            <pc:docMk/>
            <pc:sldMk cId="2346064767" sldId="414"/>
            <ac:grpSpMk id="54" creationId="{CEA39203-F396-4A2F-91CE-563C31ADCDCC}"/>
          </ac:grpSpMkLst>
        </pc:grpChg>
        <pc:cxnChg chg="mod">
          <ac:chgData name="DeHart, Stephanie" userId="69486e51-f5a3-47fa-a1e8-d600d3da159f" providerId="ADAL" clId="{FB560E50-33EC-4003-A5AF-B7EEA9162589}" dt="2025-06-02T13:31:46.514" v="485" actId="478"/>
          <ac:cxnSpMkLst>
            <pc:docMk/>
            <pc:sldMk cId="2346064767" sldId="414"/>
            <ac:cxnSpMk id="38" creationId="{0106021E-388F-4EEA-AC06-232C7365E820}"/>
          </ac:cxnSpMkLst>
        </pc:cxnChg>
        <pc:cxnChg chg="mod">
          <ac:chgData name="DeHart, Stephanie" userId="69486e51-f5a3-47fa-a1e8-d600d3da159f" providerId="ADAL" clId="{FB560E50-33EC-4003-A5AF-B7EEA9162589}" dt="2025-06-02T13:33:30.630" v="500"/>
          <ac:cxnSpMkLst>
            <pc:docMk/>
            <pc:sldMk cId="2346064767" sldId="414"/>
            <ac:cxnSpMk id="39" creationId="{C3226ECB-1D77-436D-8F4D-69033B26185F}"/>
          </ac:cxnSpMkLst>
        </pc:cxnChg>
        <pc:cxnChg chg="mod">
          <ac:chgData name="DeHart, Stephanie" userId="69486e51-f5a3-47fa-a1e8-d600d3da159f" providerId="ADAL" clId="{FB560E50-33EC-4003-A5AF-B7EEA9162589}" dt="2025-06-02T13:31:46.514" v="485" actId="478"/>
          <ac:cxnSpMkLst>
            <pc:docMk/>
            <pc:sldMk cId="2346064767" sldId="414"/>
            <ac:cxnSpMk id="41" creationId="{65E1F75A-4394-462D-A9D0-C3A23F1BFEE9}"/>
          </ac:cxnSpMkLst>
        </pc:cxnChg>
        <pc:cxnChg chg="mod">
          <ac:chgData name="DeHart, Stephanie" userId="69486e51-f5a3-47fa-a1e8-d600d3da159f" providerId="ADAL" clId="{FB560E50-33EC-4003-A5AF-B7EEA9162589}" dt="2025-06-02T13:33:30.630" v="500"/>
          <ac:cxnSpMkLst>
            <pc:docMk/>
            <pc:sldMk cId="2346064767" sldId="414"/>
            <ac:cxnSpMk id="42" creationId="{25AA39A3-D40B-4EC6-A2E9-B5C8F60D92DC}"/>
          </ac:cxnSpMkLst>
        </pc:cxnChg>
        <pc:cxnChg chg="mod">
          <ac:chgData name="DeHart, Stephanie" userId="69486e51-f5a3-47fa-a1e8-d600d3da159f" providerId="ADAL" clId="{FB560E50-33EC-4003-A5AF-B7EEA9162589}" dt="2025-06-02T13:31:46.514" v="485" actId="478"/>
          <ac:cxnSpMkLst>
            <pc:docMk/>
            <pc:sldMk cId="2346064767" sldId="414"/>
            <ac:cxnSpMk id="44" creationId="{43324B1D-0225-4E4E-A8B4-97AAA109E7B4}"/>
          </ac:cxnSpMkLst>
        </pc:cxnChg>
        <pc:cxnChg chg="mod">
          <ac:chgData name="DeHart, Stephanie" userId="69486e51-f5a3-47fa-a1e8-d600d3da159f" providerId="ADAL" clId="{FB560E50-33EC-4003-A5AF-B7EEA9162589}" dt="2025-06-02T13:31:46.514" v="485" actId="478"/>
          <ac:cxnSpMkLst>
            <pc:docMk/>
            <pc:sldMk cId="2346064767" sldId="414"/>
            <ac:cxnSpMk id="47" creationId="{B8995799-A4F8-43F6-925B-0B9B2351C8FF}"/>
          </ac:cxnSpMkLst>
        </pc:cxnChg>
        <pc:cxnChg chg="mod">
          <ac:chgData name="DeHart, Stephanie" userId="69486e51-f5a3-47fa-a1e8-d600d3da159f" providerId="ADAL" clId="{FB560E50-33EC-4003-A5AF-B7EEA9162589}" dt="2025-06-02T13:34:45.645" v="510"/>
          <ac:cxnSpMkLst>
            <pc:docMk/>
            <pc:sldMk cId="2346064767" sldId="414"/>
            <ac:cxnSpMk id="57" creationId="{5A19BFEC-D5A8-45E4-A386-6482D383E4BA}"/>
          </ac:cxnSpMkLst>
        </pc:cxnChg>
        <pc:cxnChg chg="mod">
          <ac:chgData name="DeHart, Stephanie" userId="69486e51-f5a3-47fa-a1e8-d600d3da159f" providerId="ADAL" clId="{FB560E50-33EC-4003-A5AF-B7EEA9162589}" dt="2025-06-02T13:34:45.645" v="510"/>
          <ac:cxnSpMkLst>
            <pc:docMk/>
            <pc:sldMk cId="2346064767" sldId="414"/>
            <ac:cxnSpMk id="58" creationId="{99D8E264-168E-4133-9165-9719C615975B}"/>
          </ac:cxnSpMkLst>
        </pc:cxnChg>
        <pc:cxnChg chg="mod">
          <ac:chgData name="DeHart, Stephanie" userId="69486e51-f5a3-47fa-a1e8-d600d3da159f" providerId="ADAL" clId="{FB560E50-33EC-4003-A5AF-B7EEA9162589}" dt="2025-06-02T13:34:45.645" v="510"/>
          <ac:cxnSpMkLst>
            <pc:docMk/>
            <pc:sldMk cId="2346064767" sldId="414"/>
            <ac:cxnSpMk id="59" creationId="{70AFA494-E9EF-4962-8F48-76AE37E31BDE}"/>
          </ac:cxnSpMkLst>
        </pc:cxnChg>
        <pc:cxnChg chg="mod">
          <ac:chgData name="DeHart, Stephanie" userId="69486e51-f5a3-47fa-a1e8-d600d3da159f" providerId="ADAL" clId="{FB560E50-33EC-4003-A5AF-B7EEA9162589}" dt="2025-06-02T13:34:45.645" v="510"/>
          <ac:cxnSpMkLst>
            <pc:docMk/>
            <pc:sldMk cId="2346064767" sldId="414"/>
            <ac:cxnSpMk id="60" creationId="{C73AD35F-D2F0-456A-A1ED-4BE63FF306F7}"/>
          </ac:cxnSpMkLst>
        </pc:cxnChg>
      </pc:sldChg>
      <pc:sldChg chg="addSp delSp modSp add del mod delAnim">
        <pc:chgData name="DeHart, Stephanie" userId="69486e51-f5a3-47fa-a1e8-d600d3da159f" providerId="ADAL" clId="{FB560E50-33EC-4003-A5AF-B7EEA9162589}" dt="2025-06-02T13:35:43.231" v="515" actId="47"/>
        <pc:sldMkLst>
          <pc:docMk/>
          <pc:sldMk cId="2798837956" sldId="415"/>
        </pc:sldMkLst>
        <pc:spChg chg="add del mod">
          <ac:chgData name="DeHart, Stephanie" userId="69486e51-f5a3-47fa-a1e8-d600d3da159f" providerId="ADAL" clId="{FB560E50-33EC-4003-A5AF-B7EEA9162589}" dt="2025-06-02T13:32:33.472" v="490" actId="478"/>
          <ac:spMkLst>
            <pc:docMk/>
            <pc:sldMk cId="2798837956" sldId="415"/>
            <ac:spMk id="7" creationId="{D093008D-DAFB-47CD-B07F-0A476FBC3C13}"/>
          </ac:spMkLst>
        </pc:spChg>
        <pc:spChg chg="mod topLvl">
          <ac:chgData name="DeHart, Stephanie" userId="69486e51-f5a3-47fa-a1e8-d600d3da159f" providerId="ADAL" clId="{FB560E50-33EC-4003-A5AF-B7EEA9162589}" dt="2025-06-02T13:32:41.020" v="491" actId="165"/>
          <ac:spMkLst>
            <pc:docMk/>
            <pc:sldMk cId="2798837956" sldId="415"/>
            <ac:spMk id="30" creationId="{3619BD91-FCFA-42DB-BD72-0CA1658F17A3}"/>
          </ac:spMkLst>
        </pc:spChg>
        <pc:spChg chg="mod topLvl">
          <ac:chgData name="DeHart, Stephanie" userId="69486e51-f5a3-47fa-a1e8-d600d3da159f" providerId="ADAL" clId="{FB560E50-33EC-4003-A5AF-B7EEA9162589}" dt="2025-06-02T13:32:41.020" v="491" actId="165"/>
          <ac:spMkLst>
            <pc:docMk/>
            <pc:sldMk cId="2798837956" sldId="415"/>
            <ac:spMk id="31" creationId="{893884C3-1572-45DC-9590-F6E67E78D7C6}"/>
          </ac:spMkLst>
        </pc:spChg>
        <pc:spChg chg="mod">
          <ac:chgData name="DeHart, Stephanie" userId="69486e51-f5a3-47fa-a1e8-d600d3da159f" providerId="ADAL" clId="{FB560E50-33EC-4003-A5AF-B7EEA9162589}" dt="2025-06-02T13:32:41.020" v="491" actId="165"/>
          <ac:spMkLst>
            <pc:docMk/>
            <pc:sldMk cId="2798837956" sldId="415"/>
            <ac:spMk id="32" creationId="{E8B608E4-6344-4B85-8E45-5ED429266C74}"/>
          </ac:spMkLst>
        </pc:spChg>
        <pc:spChg chg="mod">
          <ac:chgData name="DeHart, Stephanie" userId="69486e51-f5a3-47fa-a1e8-d600d3da159f" providerId="ADAL" clId="{FB560E50-33EC-4003-A5AF-B7EEA9162589}" dt="2025-06-02T13:32:41.020" v="491" actId="165"/>
          <ac:spMkLst>
            <pc:docMk/>
            <pc:sldMk cId="2798837956" sldId="415"/>
            <ac:spMk id="33" creationId="{E59898EF-E5B0-465C-9094-99164EE30BAF}"/>
          </ac:spMkLst>
        </pc:spChg>
        <pc:spChg chg="mod">
          <ac:chgData name="DeHart, Stephanie" userId="69486e51-f5a3-47fa-a1e8-d600d3da159f" providerId="ADAL" clId="{FB560E50-33EC-4003-A5AF-B7EEA9162589}" dt="2025-06-02T13:32:41.020" v="491" actId="165"/>
          <ac:spMkLst>
            <pc:docMk/>
            <pc:sldMk cId="2798837956" sldId="415"/>
            <ac:spMk id="34" creationId="{956238D7-C0B9-4617-96B7-3DE8E33A1604}"/>
          </ac:spMkLst>
        </pc:spChg>
        <pc:spChg chg="mod">
          <ac:chgData name="DeHart, Stephanie" userId="69486e51-f5a3-47fa-a1e8-d600d3da159f" providerId="ADAL" clId="{FB560E50-33EC-4003-A5AF-B7EEA9162589}" dt="2025-06-02T13:32:41.020" v="491" actId="165"/>
          <ac:spMkLst>
            <pc:docMk/>
            <pc:sldMk cId="2798837956" sldId="415"/>
            <ac:spMk id="35" creationId="{A2EFE9CE-5D20-4147-8327-B5AE049BC37D}"/>
          </ac:spMkLst>
        </pc:spChg>
        <pc:spChg chg="mod">
          <ac:chgData name="DeHart, Stephanie" userId="69486e51-f5a3-47fa-a1e8-d600d3da159f" providerId="ADAL" clId="{FB560E50-33EC-4003-A5AF-B7EEA9162589}" dt="2025-06-02T13:32:41.020" v="491" actId="165"/>
          <ac:spMkLst>
            <pc:docMk/>
            <pc:sldMk cId="2798837956" sldId="415"/>
            <ac:spMk id="37" creationId="{D8B8D25A-9241-4C30-8966-7A155E03DAEE}"/>
          </ac:spMkLst>
        </pc:spChg>
        <pc:grpChg chg="mod">
          <ac:chgData name="DeHart, Stephanie" userId="69486e51-f5a3-47fa-a1e8-d600d3da159f" providerId="ADAL" clId="{FB560E50-33EC-4003-A5AF-B7EEA9162589}" dt="2025-06-02T13:32:41.020" v="491" actId="165"/>
          <ac:grpSpMkLst>
            <pc:docMk/>
            <pc:sldMk cId="2798837956" sldId="415"/>
            <ac:grpSpMk id="36" creationId="{47B36E2A-F2A6-4994-8340-6D3DB2282113}"/>
          </ac:grpSpMkLst>
        </pc:grpChg>
        <pc:grpChg chg="mod">
          <ac:chgData name="DeHart, Stephanie" userId="69486e51-f5a3-47fa-a1e8-d600d3da159f" providerId="ADAL" clId="{FB560E50-33EC-4003-A5AF-B7EEA9162589}" dt="2025-06-02T13:32:41.020" v="491" actId="165"/>
          <ac:grpSpMkLst>
            <pc:docMk/>
            <pc:sldMk cId="2798837956" sldId="415"/>
            <ac:grpSpMk id="52" creationId="{8F535D24-917F-4053-BA39-93D520AE2A91}"/>
          </ac:grpSpMkLst>
        </pc:grpChg>
        <pc:grpChg chg="mod topLvl">
          <ac:chgData name="DeHart, Stephanie" userId="69486e51-f5a3-47fa-a1e8-d600d3da159f" providerId="ADAL" clId="{FB560E50-33EC-4003-A5AF-B7EEA9162589}" dt="2025-06-02T13:32:41.020" v="491" actId="165"/>
          <ac:grpSpMkLst>
            <pc:docMk/>
            <pc:sldMk cId="2798837956" sldId="415"/>
            <ac:grpSpMk id="53" creationId="{77DF8EA1-76F2-4249-96FD-932254AAAC3C}"/>
          </ac:grpSpMkLst>
        </pc:grpChg>
        <pc:grpChg chg="del">
          <ac:chgData name="DeHart, Stephanie" userId="69486e51-f5a3-47fa-a1e8-d600d3da159f" providerId="ADAL" clId="{FB560E50-33EC-4003-A5AF-B7EEA9162589}" dt="2025-06-02T13:32:41.020" v="491" actId="165"/>
          <ac:grpSpMkLst>
            <pc:docMk/>
            <pc:sldMk cId="2798837956" sldId="415"/>
            <ac:grpSpMk id="54" creationId="{CEA39203-F396-4A2F-91CE-563C31ADCDCC}"/>
          </ac:grpSpMkLst>
        </pc:grpChg>
        <pc:grpChg chg="del">
          <ac:chgData name="DeHart, Stephanie" userId="69486e51-f5a3-47fa-a1e8-d600d3da159f" providerId="ADAL" clId="{FB560E50-33EC-4003-A5AF-B7EEA9162589}" dt="2025-06-02T13:32:29.559" v="488" actId="478"/>
          <ac:grpSpMkLst>
            <pc:docMk/>
            <pc:sldMk cId="2798837956" sldId="415"/>
            <ac:grpSpMk id="55" creationId="{BB134B09-F8FE-4B0E-AEED-DBB3E2EFDDDD}"/>
          </ac:grpSpMkLst>
        </pc:grpChg>
        <pc:picChg chg="del">
          <ac:chgData name="DeHart, Stephanie" userId="69486e51-f5a3-47fa-a1e8-d600d3da159f" providerId="ADAL" clId="{FB560E50-33EC-4003-A5AF-B7EEA9162589}" dt="2025-06-02T13:32:31.722" v="489" actId="478"/>
          <ac:picMkLst>
            <pc:docMk/>
            <pc:sldMk cId="2798837956" sldId="415"/>
            <ac:picMk id="11" creationId="{1617B4CF-76DC-4A66-9C22-32FC97B99CD3}"/>
          </ac:picMkLst>
        </pc:picChg>
        <pc:cxnChg chg="mod">
          <ac:chgData name="DeHart, Stephanie" userId="69486e51-f5a3-47fa-a1e8-d600d3da159f" providerId="ADAL" clId="{FB560E50-33EC-4003-A5AF-B7EEA9162589}" dt="2025-06-02T13:32:41.020" v="491" actId="165"/>
          <ac:cxnSpMkLst>
            <pc:docMk/>
            <pc:sldMk cId="2798837956" sldId="415"/>
            <ac:cxnSpMk id="18" creationId="{D805257A-3850-4512-B6B3-902E72FCB7B4}"/>
          </ac:cxnSpMkLst>
        </pc:cxnChg>
        <pc:cxnChg chg="mod topLvl">
          <ac:chgData name="DeHart, Stephanie" userId="69486e51-f5a3-47fa-a1e8-d600d3da159f" providerId="ADAL" clId="{FB560E50-33EC-4003-A5AF-B7EEA9162589}" dt="2025-06-02T13:32:41.020" v="491" actId="165"/>
          <ac:cxnSpMkLst>
            <pc:docMk/>
            <pc:sldMk cId="2798837956" sldId="415"/>
            <ac:cxnSpMk id="19" creationId="{BE1F8457-FA73-45EF-9546-DC42DC13DA6C}"/>
          </ac:cxnSpMkLst>
        </pc:cxnChg>
        <pc:cxnChg chg="mod">
          <ac:chgData name="DeHart, Stephanie" userId="69486e51-f5a3-47fa-a1e8-d600d3da159f" providerId="ADAL" clId="{FB560E50-33EC-4003-A5AF-B7EEA9162589}" dt="2025-06-02T13:32:41.020" v="491" actId="165"/>
          <ac:cxnSpMkLst>
            <pc:docMk/>
            <pc:sldMk cId="2798837956" sldId="415"/>
            <ac:cxnSpMk id="38" creationId="{0106021E-388F-4EEA-AC06-232C7365E820}"/>
          </ac:cxnSpMkLst>
        </pc:cxnChg>
        <pc:cxnChg chg="mod">
          <ac:chgData name="DeHart, Stephanie" userId="69486e51-f5a3-47fa-a1e8-d600d3da159f" providerId="ADAL" clId="{FB560E50-33EC-4003-A5AF-B7EEA9162589}" dt="2025-06-02T13:32:41.020" v="491" actId="165"/>
          <ac:cxnSpMkLst>
            <pc:docMk/>
            <pc:sldMk cId="2798837956" sldId="415"/>
            <ac:cxnSpMk id="41" creationId="{65E1F75A-4394-462D-A9D0-C3A23F1BFEE9}"/>
          </ac:cxnSpMkLst>
        </pc:cxnChg>
        <pc:cxnChg chg="mod">
          <ac:chgData name="DeHart, Stephanie" userId="69486e51-f5a3-47fa-a1e8-d600d3da159f" providerId="ADAL" clId="{FB560E50-33EC-4003-A5AF-B7EEA9162589}" dt="2025-06-02T13:32:41.020" v="491" actId="165"/>
          <ac:cxnSpMkLst>
            <pc:docMk/>
            <pc:sldMk cId="2798837956" sldId="415"/>
            <ac:cxnSpMk id="44" creationId="{43324B1D-0225-4E4E-A8B4-97AAA109E7B4}"/>
          </ac:cxnSpMkLst>
        </pc:cxnChg>
        <pc:cxnChg chg="mod">
          <ac:chgData name="DeHart, Stephanie" userId="69486e51-f5a3-47fa-a1e8-d600d3da159f" providerId="ADAL" clId="{FB560E50-33EC-4003-A5AF-B7EEA9162589}" dt="2025-06-02T13:32:41.020" v="491" actId="165"/>
          <ac:cxnSpMkLst>
            <pc:docMk/>
            <pc:sldMk cId="2798837956" sldId="415"/>
            <ac:cxnSpMk id="47" creationId="{B8995799-A4F8-43F6-925B-0B9B2351C8FF}"/>
          </ac:cxnSpMkLst>
        </pc:cxnChg>
      </pc:sldChg>
      <pc:sldChg chg="modSp new mod">
        <pc:chgData name="DeHart, Stephanie" userId="69486e51-f5a3-47fa-a1e8-d600d3da159f" providerId="ADAL" clId="{FB560E50-33EC-4003-A5AF-B7EEA9162589}" dt="2025-06-02T14:05:25.342" v="1999" actId="20577"/>
        <pc:sldMkLst>
          <pc:docMk/>
          <pc:sldMk cId="3082473018" sldId="415"/>
        </pc:sldMkLst>
        <pc:spChg chg="mod">
          <ac:chgData name="DeHart, Stephanie" userId="69486e51-f5a3-47fa-a1e8-d600d3da159f" providerId="ADAL" clId="{FB560E50-33EC-4003-A5AF-B7EEA9162589}" dt="2025-06-02T14:04:15.425" v="1927" actId="27636"/>
          <ac:spMkLst>
            <pc:docMk/>
            <pc:sldMk cId="3082473018" sldId="415"/>
            <ac:spMk id="2" creationId="{138103A9-0DE2-41EA-A75A-54A2C450E5A5}"/>
          </ac:spMkLst>
        </pc:spChg>
        <pc:spChg chg="mod">
          <ac:chgData name="DeHart, Stephanie" userId="69486e51-f5a3-47fa-a1e8-d600d3da159f" providerId="ADAL" clId="{FB560E50-33EC-4003-A5AF-B7EEA9162589}" dt="2025-06-02T14:05:25.342" v="1999" actId="20577"/>
          <ac:spMkLst>
            <pc:docMk/>
            <pc:sldMk cId="3082473018" sldId="415"/>
            <ac:spMk id="3" creationId="{40A5FC13-878D-4A4D-9148-62D00AA93E87}"/>
          </ac:spMkLst>
        </pc:spChg>
      </pc:sldChg>
      <pc:sldChg chg="addSp delSp modSp add del mod">
        <pc:chgData name="DeHart, Stephanie" userId="69486e51-f5a3-47fa-a1e8-d600d3da159f" providerId="ADAL" clId="{FB560E50-33EC-4003-A5AF-B7EEA9162589}" dt="2025-06-02T13:35:40.104" v="514" actId="47"/>
        <pc:sldMkLst>
          <pc:docMk/>
          <pc:sldMk cId="2025915070" sldId="416"/>
        </pc:sldMkLst>
        <pc:spChg chg="del mod topLvl">
          <ac:chgData name="DeHart, Stephanie" userId="69486e51-f5a3-47fa-a1e8-d600d3da159f" providerId="ADAL" clId="{FB560E50-33EC-4003-A5AF-B7EEA9162589}" dt="2025-06-02T13:34:35.472" v="506" actId="478"/>
          <ac:spMkLst>
            <pc:docMk/>
            <pc:sldMk cId="2025915070" sldId="416"/>
            <ac:spMk id="30" creationId="{3619BD91-FCFA-42DB-BD72-0CA1658F17A3}"/>
          </ac:spMkLst>
        </pc:spChg>
        <pc:spChg chg="del mod topLvl">
          <ac:chgData name="DeHart, Stephanie" userId="69486e51-f5a3-47fa-a1e8-d600d3da159f" providerId="ADAL" clId="{FB560E50-33EC-4003-A5AF-B7EEA9162589}" dt="2025-06-02T13:34:33.887" v="505" actId="478"/>
          <ac:spMkLst>
            <pc:docMk/>
            <pc:sldMk cId="2025915070" sldId="416"/>
            <ac:spMk id="31" creationId="{893884C3-1572-45DC-9590-F6E67E78D7C6}"/>
          </ac:spMkLst>
        </pc:spChg>
        <pc:spChg chg="mod topLvl">
          <ac:chgData name="DeHart, Stephanie" userId="69486e51-f5a3-47fa-a1e8-d600d3da159f" providerId="ADAL" clId="{FB560E50-33EC-4003-A5AF-B7EEA9162589}" dt="2025-06-02T13:34:42.152" v="509" actId="164"/>
          <ac:spMkLst>
            <pc:docMk/>
            <pc:sldMk cId="2025915070" sldId="416"/>
            <ac:spMk id="32" creationId="{E8B608E4-6344-4B85-8E45-5ED429266C74}"/>
          </ac:spMkLst>
        </pc:spChg>
        <pc:spChg chg="mod topLvl">
          <ac:chgData name="DeHart, Stephanie" userId="69486e51-f5a3-47fa-a1e8-d600d3da159f" providerId="ADAL" clId="{FB560E50-33EC-4003-A5AF-B7EEA9162589}" dt="2025-06-02T13:34:42.152" v="509" actId="164"/>
          <ac:spMkLst>
            <pc:docMk/>
            <pc:sldMk cId="2025915070" sldId="416"/>
            <ac:spMk id="33" creationId="{E59898EF-E5B0-465C-9094-99164EE30BAF}"/>
          </ac:spMkLst>
        </pc:spChg>
        <pc:spChg chg="mod topLvl">
          <ac:chgData name="DeHart, Stephanie" userId="69486e51-f5a3-47fa-a1e8-d600d3da159f" providerId="ADAL" clId="{FB560E50-33EC-4003-A5AF-B7EEA9162589}" dt="2025-06-02T13:34:42.152" v="509" actId="164"/>
          <ac:spMkLst>
            <pc:docMk/>
            <pc:sldMk cId="2025915070" sldId="416"/>
            <ac:spMk id="34" creationId="{956238D7-C0B9-4617-96B7-3DE8E33A1604}"/>
          </ac:spMkLst>
        </pc:spChg>
        <pc:spChg chg="mod topLvl">
          <ac:chgData name="DeHart, Stephanie" userId="69486e51-f5a3-47fa-a1e8-d600d3da159f" providerId="ADAL" clId="{FB560E50-33EC-4003-A5AF-B7EEA9162589}" dt="2025-06-02T13:34:42.152" v="509" actId="164"/>
          <ac:spMkLst>
            <pc:docMk/>
            <pc:sldMk cId="2025915070" sldId="416"/>
            <ac:spMk id="35" creationId="{A2EFE9CE-5D20-4147-8327-B5AE049BC37D}"/>
          </ac:spMkLst>
        </pc:spChg>
        <pc:spChg chg="mod">
          <ac:chgData name="DeHart, Stephanie" userId="69486e51-f5a3-47fa-a1e8-d600d3da159f" providerId="ADAL" clId="{FB560E50-33EC-4003-A5AF-B7EEA9162589}" dt="2025-06-02T13:32:58.244" v="495" actId="165"/>
          <ac:spMkLst>
            <pc:docMk/>
            <pc:sldMk cId="2025915070" sldId="416"/>
            <ac:spMk id="37" creationId="{D8B8D25A-9241-4C30-8966-7A155E03DAEE}"/>
          </ac:spMkLst>
        </pc:spChg>
        <pc:grpChg chg="add del mod">
          <ac:chgData name="DeHart, Stephanie" userId="69486e51-f5a3-47fa-a1e8-d600d3da159f" providerId="ADAL" clId="{FB560E50-33EC-4003-A5AF-B7EEA9162589}" dt="2025-06-02T13:34:30.840" v="504" actId="165"/>
          <ac:grpSpMkLst>
            <pc:docMk/>
            <pc:sldMk cId="2025915070" sldId="416"/>
            <ac:grpSpMk id="4" creationId="{6DBEB831-13ED-41C8-B626-764A8037914E}"/>
          </ac:grpSpMkLst>
        </pc:grpChg>
        <pc:grpChg chg="add mod">
          <ac:chgData name="DeHart, Stephanie" userId="69486e51-f5a3-47fa-a1e8-d600d3da159f" providerId="ADAL" clId="{FB560E50-33EC-4003-A5AF-B7EEA9162589}" dt="2025-06-02T13:34:42.152" v="509" actId="164"/>
          <ac:grpSpMkLst>
            <pc:docMk/>
            <pc:sldMk cId="2025915070" sldId="416"/>
            <ac:grpSpMk id="7" creationId="{70384842-2AD2-4139-951E-96E08B57D170}"/>
          </ac:grpSpMkLst>
        </pc:grpChg>
        <pc:grpChg chg="add del mod topLvl">
          <ac:chgData name="DeHart, Stephanie" userId="69486e51-f5a3-47fa-a1e8-d600d3da159f" providerId="ADAL" clId="{FB560E50-33EC-4003-A5AF-B7EEA9162589}" dt="2025-06-02T13:33:15.763" v="498" actId="165"/>
          <ac:grpSpMkLst>
            <pc:docMk/>
            <pc:sldMk cId="2025915070" sldId="416"/>
            <ac:grpSpMk id="36" creationId="{47B36E2A-F2A6-4994-8340-6D3DB2282113}"/>
          </ac:grpSpMkLst>
        </pc:grpChg>
        <pc:grpChg chg="add del mod topLvl">
          <ac:chgData name="DeHart, Stephanie" userId="69486e51-f5a3-47fa-a1e8-d600d3da159f" providerId="ADAL" clId="{FB560E50-33EC-4003-A5AF-B7EEA9162589}" dt="2025-06-02T13:34:42.152" v="509" actId="164"/>
          <ac:grpSpMkLst>
            <pc:docMk/>
            <pc:sldMk cId="2025915070" sldId="416"/>
            <ac:grpSpMk id="52" creationId="{8F535D24-917F-4053-BA39-93D520AE2A91}"/>
          </ac:grpSpMkLst>
        </pc:grpChg>
        <pc:grpChg chg="add del">
          <ac:chgData name="DeHart, Stephanie" userId="69486e51-f5a3-47fa-a1e8-d600d3da159f" providerId="ADAL" clId="{FB560E50-33EC-4003-A5AF-B7EEA9162589}" dt="2025-06-02T13:32:58.244" v="495" actId="165"/>
          <ac:grpSpMkLst>
            <pc:docMk/>
            <pc:sldMk cId="2025915070" sldId="416"/>
            <ac:grpSpMk id="53" creationId="{77DF8EA1-76F2-4249-96FD-932254AAAC3C}"/>
          </ac:grpSpMkLst>
        </pc:grpChg>
        <pc:cxnChg chg="del mod topLvl">
          <ac:chgData name="DeHart, Stephanie" userId="69486e51-f5a3-47fa-a1e8-d600d3da159f" providerId="ADAL" clId="{FB560E50-33EC-4003-A5AF-B7EEA9162589}" dt="2025-06-02T13:34:37.488" v="508" actId="478"/>
          <ac:cxnSpMkLst>
            <pc:docMk/>
            <pc:sldMk cId="2025915070" sldId="416"/>
            <ac:cxnSpMk id="18" creationId="{D805257A-3850-4512-B6B3-902E72FCB7B4}"/>
          </ac:cxnSpMkLst>
        </pc:cxnChg>
        <pc:cxnChg chg="del mod topLvl">
          <ac:chgData name="DeHart, Stephanie" userId="69486e51-f5a3-47fa-a1e8-d600d3da159f" providerId="ADAL" clId="{FB560E50-33EC-4003-A5AF-B7EEA9162589}" dt="2025-06-02T13:34:36.233" v="507" actId="478"/>
          <ac:cxnSpMkLst>
            <pc:docMk/>
            <pc:sldMk cId="2025915070" sldId="416"/>
            <ac:cxnSpMk id="19" creationId="{BE1F8457-FA73-45EF-9546-DC42DC13DA6C}"/>
          </ac:cxnSpMkLst>
        </pc:cxnChg>
        <pc:cxnChg chg="mod">
          <ac:chgData name="DeHart, Stephanie" userId="69486e51-f5a3-47fa-a1e8-d600d3da159f" providerId="ADAL" clId="{FB560E50-33EC-4003-A5AF-B7EEA9162589}" dt="2025-06-02T13:34:25.403" v="503" actId="21"/>
          <ac:cxnSpMkLst>
            <pc:docMk/>
            <pc:sldMk cId="2025915070" sldId="416"/>
            <ac:cxnSpMk id="38" creationId="{0106021E-388F-4EEA-AC06-232C7365E820}"/>
          </ac:cxnSpMkLst>
        </pc:cxnChg>
        <pc:cxnChg chg="mod">
          <ac:chgData name="DeHart, Stephanie" userId="69486e51-f5a3-47fa-a1e8-d600d3da159f" providerId="ADAL" clId="{FB560E50-33EC-4003-A5AF-B7EEA9162589}" dt="2025-06-02T13:34:25.403" v="503" actId="21"/>
          <ac:cxnSpMkLst>
            <pc:docMk/>
            <pc:sldMk cId="2025915070" sldId="416"/>
            <ac:cxnSpMk id="41" creationId="{65E1F75A-4394-462D-A9D0-C3A23F1BFEE9}"/>
          </ac:cxnSpMkLst>
        </pc:cxnChg>
        <pc:cxnChg chg="mod">
          <ac:chgData name="DeHart, Stephanie" userId="69486e51-f5a3-47fa-a1e8-d600d3da159f" providerId="ADAL" clId="{FB560E50-33EC-4003-A5AF-B7EEA9162589}" dt="2025-06-02T13:34:25.403" v="503" actId="21"/>
          <ac:cxnSpMkLst>
            <pc:docMk/>
            <pc:sldMk cId="2025915070" sldId="416"/>
            <ac:cxnSpMk id="44" creationId="{43324B1D-0225-4E4E-A8B4-97AAA109E7B4}"/>
          </ac:cxnSpMkLst>
        </pc:cxnChg>
        <pc:cxnChg chg="mod">
          <ac:chgData name="DeHart, Stephanie" userId="69486e51-f5a3-47fa-a1e8-d600d3da159f" providerId="ADAL" clId="{FB560E50-33EC-4003-A5AF-B7EEA9162589}" dt="2025-06-02T13:34:25.403" v="503" actId="21"/>
          <ac:cxnSpMkLst>
            <pc:docMk/>
            <pc:sldMk cId="2025915070" sldId="416"/>
            <ac:cxnSpMk id="47" creationId="{B8995799-A4F8-43F6-925B-0B9B2351C8FF}"/>
          </ac:cxnSpMkLst>
        </pc:cxnChg>
      </pc:sldChg>
      <pc:sldChg chg="modSp add mod">
        <pc:chgData name="DeHart, Stephanie" userId="69486e51-f5a3-47fa-a1e8-d600d3da159f" providerId="ADAL" clId="{FB560E50-33EC-4003-A5AF-B7EEA9162589}" dt="2025-06-02T14:07:10.947" v="2087" actId="20577"/>
        <pc:sldMkLst>
          <pc:docMk/>
          <pc:sldMk cId="2790709846" sldId="416"/>
        </pc:sldMkLst>
        <pc:spChg chg="mod">
          <ac:chgData name="DeHart, Stephanie" userId="69486e51-f5a3-47fa-a1e8-d600d3da159f" providerId="ADAL" clId="{FB560E50-33EC-4003-A5AF-B7EEA9162589}" dt="2025-06-02T14:06:29.953" v="2034" actId="20577"/>
          <ac:spMkLst>
            <pc:docMk/>
            <pc:sldMk cId="2790709846" sldId="416"/>
            <ac:spMk id="2" creationId="{138103A9-0DE2-41EA-A75A-54A2C450E5A5}"/>
          </ac:spMkLst>
        </pc:spChg>
        <pc:spChg chg="mod">
          <ac:chgData name="DeHart, Stephanie" userId="69486e51-f5a3-47fa-a1e8-d600d3da159f" providerId="ADAL" clId="{FB560E50-33EC-4003-A5AF-B7EEA9162589}" dt="2025-06-02T14:07:10.947" v="2087" actId="20577"/>
          <ac:spMkLst>
            <pc:docMk/>
            <pc:sldMk cId="2790709846" sldId="416"/>
            <ac:spMk id="3" creationId="{40A5FC13-878D-4A4D-9148-62D00AA93E87}"/>
          </ac:spMkLst>
        </pc:spChg>
      </pc:sldChg>
      <pc:sldChg chg="modSp add mod modNotesTx">
        <pc:chgData name="DeHart, Stephanie" userId="69486e51-f5a3-47fa-a1e8-d600d3da159f" providerId="ADAL" clId="{FB560E50-33EC-4003-A5AF-B7EEA9162589}" dt="2025-06-02T14:21:23.606" v="2179"/>
        <pc:sldMkLst>
          <pc:docMk/>
          <pc:sldMk cId="832416024" sldId="423"/>
        </pc:sldMkLst>
        <pc:spChg chg="mod">
          <ac:chgData name="DeHart, Stephanie" userId="69486e51-f5a3-47fa-a1e8-d600d3da159f" providerId="ADAL" clId="{FB560E50-33EC-4003-A5AF-B7EEA9162589}" dt="2025-06-02T14:21:23.606" v="2179"/>
          <ac:spMkLst>
            <pc:docMk/>
            <pc:sldMk cId="832416024" sldId="423"/>
            <ac:spMk id="4" creationId="{A56AA749-62AE-4E6D-8E72-D49C259E05DF}"/>
          </ac:spMkLst>
        </pc:spChg>
      </pc:sldChg>
      <pc:sldMasterChg chg="modSldLayout">
        <pc:chgData name="DeHart, Stephanie" userId="69486e51-f5a3-47fa-a1e8-d600d3da159f" providerId="ADAL" clId="{FB560E50-33EC-4003-A5AF-B7EEA9162589}" dt="2025-06-02T04:53:52.525" v="0" actId="21"/>
        <pc:sldMasterMkLst>
          <pc:docMk/>
          <pc:sldMasterMk cId="2101480018" sldId="2147483678"/>
        </pc:sldMasterMkLst>
        <pc:sldLayoutChg chg="modSp mod">
          <pc:chgData name="DeHart, Stephanie" userId="69486e51-f5a3-47fa-a1e8-d600d3da159f" providerId="ADAL" clId="{FB560E50-33EC-4003-A5AF-B7EEA9162589}" dt="2025-06-02T04:53:52.525" v="0" actId="21"/>
          <pc:sldLayoutMkLst>
            <pc:docMk/>
            <pc:sldMasterMk cId="2101480018" sldId="2147483678"/>
            <pc:sldLayoutMk cId="2341393598" sldId="2147483679"/>
          </pc:sldLayoutMkLst>
          <pc:spChg chg="mod">
            <ac:chgData name="DeHart, Stephanie" userId="69486e51-f5a3-47fa-a1e8-d600d3da159f" providerId="ADAL" clId="{FB560E50-33EC-4003-A5AF-B7EEA9162589}" dt="2025-06-02T04:53:52.525" v="0" actId="21"/>
            <ac:spMkLst>
              <pc:docMk/>
              <pc:sldMasterMk cId="2101480018" sldId="2147483678"/>
              <pc:sldLayoutMk cId="2341393598" sldId="2147483679"/>
              <ac:spMk id="3" creationId="{9A164A3A-ED3D-4CA6-9F05-97E05496AB1D}"/>
            </ac:spMkLst>
          </pc:spChg>
        </pc:sldLayoutChg>
      </pc:sldMasterChg>
      <pc:sldMasterChg chg="del delSldLayout">
        <pc:chgData name="DeHart, Stephanie" userId="69486e51-f5a3-47fa-a1e8-d600d3da159f" providerId="ADAL" clId="{FB560E50-33EC-4003-A5AF-B7EEA9162589}" dt="2025-06-02T12:27:41.129" v="11" actId="2696"/>
        <pc:sldMasterMkLst>
          <pc:docMk/>
          <pc:sldMasterMk cId="3630445717" sldId="2147483704"/>
        </pc:sldMasterMkLst>
        <pc:sldLayoutChg chg="del">
          <pc:chgData name="DeHart, Stephanie" userId="69486e51-f5a3-47fa-a1e8-d600d3da159f" providerId="ADAL" clId="{FB560E50-33EC-4003-A5AF-B7EEA9162589}" dt="2025-06-02T12:27:41.129" v="10" actId="2696"/>
          <pc:sldLayoutMkLst>
            <pc:docMk/>
            <pc:sldMasterMk cId="3630445717" sldId="2147483704"/>
            <pc:sldLayoutMk cId="4065301630" sldId="214748370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028440" cy="351737"/>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5809" y="1"/>
            <a:ext cx="4028440" cy="351737"/>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658664"/>
            <a:ext cx="4028440" cy="351736"/>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defTabSz="966612">
              <a:buFont typeface="Arial" panose="020B0604020202020204" pitchFamily="34" charset="0"/>
              <a:buNone/>
              <a:defRPr/>
            </a:pPr>
            <a:r>
              <a:rPr lang="en-US" sz="1200" dirty="0">
                <a:latin typeface="Calibri" panose="020F0502020204030204" pitchFamily="34" charset="0"/>
                <a:ea typeface="Calibri" panose="020F0502020204030204" pitchFamily="34" charset="0"/>
                <a:cs typeface="Times New Roman" panose="02020603050405020304" pitchFamily="18" charset="0"/>
              </a:rPr>
              <a:t>Welcome to our module on Support Vector Machines.  Support vector machines, and other similar classifiers, are widely used classification techniques in machine learning.  Their ability to accommodate linear or non-linear classification in high-dimensional data makes support vector machines a versatile classification tool.  While the mathematical details of support vector machines can be somewhat complicated, the general concepts around how they work are relatively simple.  This module will highlight the key components and uses, with a brief explanation of how they work.</a:t>
            </a:r>
          </a:p>
          <a:p>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3102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t>Ok great, so we have techniques for when our data is linearly separable, and when it's close to being linearly separable, like we saw on the last slide.</a:t>
            </a:r>
          </a:p>
          <a:p>
            <a:pPr marL="171450" indent="-171450">
              <a:buFont typeface="Calibri"/>
              <a:buChar char="-"/>
            </a:pPr>
            <a:r>
              <a:rPr lang="en-US" dirty="0"/>
              <a:t>What if it's not?  </a:t>
            </a:r>
          </a:p>
          <a:p>
            <a:pPr marL="171450" indent="-171450">
              <a:buFont typeface="Calibri"/>
              <a:buChar char="-"/>
            </a:pPr>
            <a:r>
              <a:rPr lang="en-US" dirty="0"/>
              <a:t>In the grid of plots here, notice the pattern in the lower right hand corner.  It really doesn't make sense to draw any sort of straight line through these points.  We'd be totally missing the very clear patter in our data.  </a:t>
            </a:r>
          </a:p>
          <a:p>
            <a:pPr marL="171450" indent="-171450">
              <a:buFont typeface="Calibri"/>
              <a:buChar char="-"/>
            </a:pPr>
            <a:r>
              <a:rPr lang="en-US" dirty="0"/>
              <a:t>The classifiers we've discussion so far aren't well suited for these types of patterns in our data.</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9780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dirty="0">
                <a:latin typeface="Arial"/>
                <a:ea typeface="Arial"/>
                <a:cs typeface="Arial"/>
              </a:rPr>
              <a:t>Instead, we can further extend what we've learned so far to Support Vector Machines or SVM</a:t>
            </a:r>
          </a:p>
          <a:p>
            <a:pPr marL="285750" indent="-285750">
              <a:buFont typeface="Calibri"/>
              <a:buChar char="-"/>
            </a:pPr>
            <a:r>
              <a:rPr lang="en-US" dirty="0">
                <a:latin typeface="Arial"/>
                <a:ea typeface="Arial"/>
                <a:cs typeface="Arial"/>
              </a:rPr>
              <a:t>Rather than try to fit a hyperplane, SVM allows doe non-linear boundaries by using different types of kernels.  </a:t>
            </a:r>
          </a:p>
          <a:p>
            <a:pPr marL="285750" indent="-285750">
              <a:buFont typeface="Calibri"/>
              <a:buChar char="-"/>
            </a:pPr>
            <a:r>
              <a:rPr lang="en-US" dirty="0">
                <a:latin typeface="Arial"/>
                <a:ea typeface="Arial"/>
                <a:cs typeface="Arial"/>
              </a:rPr>
              <a:t>The plots on the slide show a few example of common kernels and the shapes the corresponding decision boundary may take on.</a:t>
            </a:r>
          </a:p>
          <a:p>
            <a:pPr marL="285750" indent="-285750">
              <a:buFont typeface="Calibri"/>
              <a:buChar char="-"/>
            </a:pPr>
            <a:r>
              <a:rPr lang="en-US" dirty="0">
                <a:latin typeface="Arial"/>
                <a:ea typeface="Arial"/>
                <a:cs typeface="Arial"/>
              </a:rPr>
              <a:t>For example, the plot on the last slide that had the cluster of blue points surrounded by red points, we'd probably try a radial basis kernel to construct our separator.  </a:t>
            </a:r>
          </a:p>
          <a:p>
            <a:pPr marL="285750" indent="-285750">
              <a:buFont typeface="Calibri"/>
              <a:buChar char="-"/>
            </a:pPr>
            <a:r>
              <a:rPr lang="en-US" dirty="0">
                <a:latin typeface="Arial"/>
                <a:ea typeface="Arial"/>
                <a:cs typeface="Arial"/>
              </a:rPr>
              <a:t>SVM allow much greater flexibility by accommodating nearly any non-linear shape.  </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Calibri"/>
              <a:buChar char="-"/>
              <a:tabLst/>
              <a:defRPr/>
            </a:pPr>
            <a:r>
              <a:rPr lang="en-US" sz="1200" dirty="0">
                <a:latin typeface="Calibri" panose="020F0502020204030204" pitchFamily="34" charset="0"/>
                <a:ea typeface="Calibri" panose="020F0502020204030204" pitchFamily="34" charset="0"/>
                <a:cs typeface="Times New Roman" panose="02020603050405020304" pitchFamily="18" charset="0"/>
              </a:rPr>
              <a:t>An advantage of support vector machines over other machine learning techniques is that they work well with high-dimensional data.</a:t>
            </a:r>
            <a:endParaRPr lang="en-US" dirty="0">
              <a:latin typeface="Arial"/>
              <a:ea typeface="Arial"/>
              <a:cs typeface="Arial"/>
            </a:endParaRPr>
          </a:p>
          <a:p>
            <a:pPr marL="285750" indent="-285750">
              <a:buFont typeface="Calibri"/>
              <a:buChar char="-"/>
            </a:pPr>
            <a:r>
              <a:rPr lang="en-US" dirty="0">
                <a:latin typeface="Arial"/>
                <a:cs typeface="Arial"/>
              </a:rPr>
              <a:t>But be warned, as we've emphasized throughout this course, with greater flexibility come a greater chance of overfitting to our training data. </a:t>
            </a:r>
          </a:p>
          <a:p>
            <a:pPr marL="0" indent="0"/>
            <a:endParaRPr lang="en-US" dirty="0">
              <a:latin typeface="Arial"/>
              <a:cs typeface="Arial"/>
            </a:endParaRPr>
          </a:p>
          <a:p>
            <a:pPr marL="0" indent="0"/>
            <a:endParaRPr lang="en-US" dirty="0">
              <a:latin typeface="Arial"/>
              <a:cs typeface="Arial"/>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7984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t>An important note about SVMS is that they do not extend to more than 2 classes off the shelf</a:t>
            </a:r>
          </a:p>
          <a:p>
            <a:pPr marL="171450" indent="-171450">
              <a:buFontTx/>
              <a:buChar char="-"/>
            </a:pPr>
            <a:r>
              <a:rPr lang="en-US" dirty="0"/>
              <a:t>To classify more than two classes we need to implement multiple SVMs – the text book proposes two possible strategies to go about this.  We won't dive into those here.</a:t>
            </a:r>
          </a:p>
          <a:p>
            <a:pPr marL="171450" indent="-171450">
              <a:buFontTx/>
              <a:buChar char="-"/>
            </a:pPr>
            <a:endParaRPr lang="en-US" dirty="0"/>
          </a:p>
          <a:p>
            <a:pPr marL="0" indent="0"/>
            <a:r>
              <a:rPr lang="en-US" dirty="0"/>
              <a:t>Are more support vectors “better”?</a:t>
            </a:r>
          </a:p>
          <a:p>
            <a:pPr marL="171450" indent="-171450">
              <a:buFont typeface="Arial" panose="020B0604020202020204" pitchFamily="34" charset="0"/>
              <a:buChar char="•"/>
            </a:pPr>
            <a:r>
              <a:rPr lang="en-US" dirty="0"/>
              <a:t>Computational Trade-offs: Training and prediction times are influenced by the number of support vectors. While a high number of support vectors can lead to better accuracy, it also increases computational costs. </a:t>
            </a:r>
          </a:p>
          <a:p>
            <a:pPr marL="171450" indent="-171450">
              <a:buFont typeface="Arial" panose="020B0604020202020204" pitchFamily="34" charset="0"/>
              <a:buChar char="•"/>
            </a:pPr>
            <a:r>
              <a:rPr lang="en-US" dirty="0"/>
              <a:t>The number of support vectors in an SVM classifier is intricately linked to the amount and complexity of the training data, as well as the performance of the classifier. While more support vectors can lead to better accuracy by capturing complex patterns, they also increase the risk of overfitting and computational costs.</a:t>
            </a:r>
          </a:p>
          <a:p>
            <a:pPr marL="0" indent="0"/>
            <a:r>
              <a:rPr lang="en-US" dirty="0"/>
              <a:t>(https://www.geeksforgeeks.org/optimizing-svm-classifiers-the-role-of-support-vectors-in-training-data-and-performance/)</a:t>
            </a:r>
          </a:p>
          <a:p>
            <a:pPr marL="0" indent="0"/>
            <a:endParaRPr lang="en-US" dirty="0"/>
          </a:p>
          <a:p>
            <a:pPr marL="0" lvl="0" indent="0" algn="l">
              <a:lnSpc>
                <a:spcPct val="100000"/>
              </a:lnSpc>
              <a:spcBef>
                <a:spcPts val="0"/>
              </a:spcBef>
              <a:spcAft>
                <a:spcPts val="0"/>
              </a:spcAft>
              <a:buSzPts val="1400"/>
              <a:buNone/>
            </a:pPr>
            <a:r>
              <a:rPr lang="en-US" dirty="0"/>
              <a:t>The fact that only support vectors affect the classifier is in line with our previous assertion that C controls the bias-variance trade-off of the support vector classifier. When the tuning parameter C is large, then the margin is wide, many observations violate the margin, and so there are many support vectors. In this case, many observations are involved in determining the hyperplane. The top left panel in Figure 9.7 illustrates this setting: this classifier has low variance (since many observations are support vectors) but potentially high bias. In contrast, if C is small, then there will be fewer support vectors and hence the resulting classifier will have low bias but high variance. The bottom right panel in Figure 9.7 illustrates this setting, with only eight support vectors.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3465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The fact that the support vector classifier’s decision rule is based only on a potentially small subset of the training observations (the support vectors) means that it is quite robust to the behavior of observations that are far away from the hyperplane. This property is distinct from some of the other classification methods that we have seen in preceding chapters, such as linear discriminant analysis. Recall that the LDA classification rule depends on the mean of all of the observations within each class, as well as the within-class covariance matrix computed using all of the observations. In contrast, logistic regression, unlike LDA, has very low sensitivity to observations far from the decision boundary. In fact we will see in Section 9.5 that the support vector classifier and logistic regression are closely related.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9377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exercise, recall the ML paradigm to evaluate model performance with test error</a:t>
            </a:r>
          </a:p>
          <a:p>
            <a:endParaRPr lang="en-US" dirty="0"/>
          </a:p>
          <a:p>
            <a:r>
              <a:rPr lang="en-US" dirty="0"/>
              <a:t>A common way to evaluate its performance in this paradigm is through test error.  The model is used to make predictions on the test set, which the model has not yet “seen”, and from these predictions we can get test error.  Test error is the average error that results from using a machine learning method to predict the response on data that was not used in training the method.  Remember, the model was only built using the training and validation sets, thus it was built to do well on that data.  We want to ensure the model will also do well on new data, which is why a test set is used.  </a:t>
            </a:r>
          </a:p>
          <a:p>
            <a:endParaRPr lang="en-US" dirty="0"/>
          </a:p>
          <a:p>
            <a:r>
              <a:rPr lang="en-US" dirty="0"/>
              <a:t>Recall for the purposes of this course, we will limit ourselves to training and test (exclude validation)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869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recall our code rode map</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80046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previous modules, we discussed several supervised learning methods for a discrete or categorical response. Now we are going to look at another classifier, support vector machines</a:t>
            </a:r>
          </a:p>
        </p:txBody>
      </p:sp>
      <p:sp>
        <p:nvSpPr>
          <p:cNvPr id="4" name="Slide Number Placeholder 3"/>
          <p:cNvSpPr>
            <a:spLocks noGrp="1"/>
          </p:cNvSpPr>
          <p:nvPr>
            <p:ph type="sldNum" sz="quarter" idx="5"/>
          </p:nvPr>
        </p:nvSpPr>
        <p:spPr/>
        <p:txBody>
          <a:bodyPr/>
          <a:lstStyle/>
          <a:p>
            <a:fld id="{CE4E635B-CFEB-44A4-B187-80871970DC23}" type="slidenum">
              <a:rPr lang="en-US" smtClean="0"/>
              <a:t>37</a:t>
            </a:fld>
            <a:endParaRPr lang="en-US"/>
          </a:p>
        </p:txBody>
      </p:sp>
    </p:spTree>
    <p:extLst>
      <p:ext uri="{BB962C8B-B14F-4D97-AF65-F5344CB8AC3E}">
        <p14:creationId xmlns:p14="http://schemas.microsoft.com/office/powerpoint/2010/main" val="760340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previous modules, we discussed several supervised learning methods for a discrete or categorical response. Now we are going to look at another classifier, support vector machines</a:t>
            </a:r>
          </a:p>
        </p:txBody>
      </p:sp>
      <p:sp>
        <p:nvSpPr>
          <p:cNvPr id="4" name="Slide Number Placeholder 3"/>
          <p:cNvSpPr>
            <a:spLocks noGrp="1"/>
          </p:cNvSpPr>
          <p:nvPr>
            <p:ph type="sldNum" sz="quarter" idx="5"/>
          </p:nvPr>
        </p:nvSpPr>
        <p:spPr/>
        <p:txBody>
          <a:bodyPr/>
          <a:lstStyle/>
          <a:p>
            <a:fld id="{CE4E635B-CFEB-44A4-B187-80871970DC23}" type="slidenum">
              <a:rPr lang="en-US" smtClean="0"/>
              <a:t>4</a:t>
            </a:fld>
            <a:endParaRPr lang="en-US"/>
          </a:p>
        </p:txBody>
      </p:sp>
    </p:spTree>
    <p:extLst>
      <p:ext uri="{BB962C8B-B14F-4D97-AF65-F5344CB8AC3E}">
        <p14:creationId xmlns:p14="http://schemas.microsoft.com/office/powerpoint/2010/main" val="1227489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defTabSz="966612">
              <a:buFont typeface="Arial" panose="020B0604020202020204" pitchFamily="34" charset="0"/>
              <a:buNone/>
              <a:defRPr/>
            </a:pPr>
            <a:r>
              <a:rPr lang="en-US" sz="1200" dirty="0">
                <a:latin typeface="Calibri" panose="020F0502020204030204" pitchFamily="34" charset="0"/>
                <a:ea typeface="Calibri" panose="020F0502020204030204" pitchFamily="34" charset="0"/>
                <a:cs typeface="Times New Roman" panose="02020603050405020304" pitchFamily="18" charset="0"/>
              </a:rPr>
              <a:t>Support Vector Machines (or SVMs) fall under the supervised learning context. Recall, this means we have an output or response in the form of a dependent variable that we are trying to predict. </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196489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defTabSz="966612">
              <a:buFont typeface="Arial" panose="020B0604020202020204" pitchFamily="34" charset="0"/>
              <a:buNone/>
              <a:defRPr/>
            </a:pPr>
            <a:r>
              <a:rPr lang="en-US" sz="1200" dirty="0">
                <a:latin typeface="Calibri" panose="020F0502020204030204" pitchFamily="34" charset="0"/>
                <a:ea typeface="Calibri" panose="020F0502020204030204" pitchFamily="34" charset="0"/>
                <a:cs typeface="Times New Roman" panose="02020603050405020304" pitchFamily="18" charset="0"/>
              </a:rPr>
              <a:t>Support vector machines, and associated techniques, are typically used within the classification framework for categorical outcomes such as default/non-default or whether to route a call to one of three different departments. It is important to note that there are extensions of SVM that fall under regression, but those will not be covered in this module. </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693F063-92C7-460A-82F6-311966F26150}"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317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nSpc>
                <a:spcPct val="107000"/>
              </a:lnSpc>
              <a:spcAft>
                <a:spcPts val="846"/>
              </a:spcAft>
              <a:buFont typeface="Arial" panose="020B0604020202020204" pitchFamily="34" charset="0"/>
              <a:buNone/>
            </a:pPr>
            <a:r>
              <a:rPr lang="en-US" sz="1200" dirty="0">
                <a:latin typeface="Calibri" panose="020F0502020204030204" pitchFamily="34" charset="0"/>
                <a:ea typeface="Calibri" panose="020F0502020204030204" pitchFamily="34" charset="0"/>
                <a:cs typeface="Times New Roman" panose="02020603050405020304" pitchFamily="18" charset="0"/>
              </a:rPr>
              <a:t>SVMs can also be considered either parametric or non-parametric.  Very simple support vector machines may be considered parametric because they are based on simple mathematical functions.  However, the more complicated extensions are often considered non-parametric. </a:t>
            </a:r>
          </a:p>
          <a:p>
            <a:endParaRPr lang="en-US" dirty="0"/>
          </a:p>
          <a:p>
            <a:pPr marL="22860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693F063-92C7-460A-82F6-311966F26150}"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5508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chemeClr val="accent2"/>
              </a:buClr>
              <a:buSzPts val="2369"/>
              <a:buFont typeface="Noto Sans Symbols"/>
              <a:buChar char="▪"/>
            </a:pPr>
            <a:r>
              <a:rPr lang="en-US" dirty="0">
                <a:sym typeface="Arial"/>
              </a:rPr>
              <a:t>Let's say we have some training observations that fall into two classes and our data only takes on two dimensions.  </a:t>
            </a:r>
            <a:endParaRPr lang="en-US" dirty="0"/>
          </a:p>
          <a:p>
            <a:pPr marL="342900" indent="-342900">
              <a:buClr>
                <a:schemeClr val="accent2"/>
              </a:buClr>
              <a:buSzPts val="2369"/>
              <a:buFont typeface="Noto Sans Symbols"/>
              <a:buChar char="▪"/>
            </a:pPr>
            <a:r>
              <a:rPr lang="en-US" dirty="0">
                <a:sym typeface="Arial"/>
              </a:rPr>
              <a:t>Then our goal is simple, we want to draw a straight line through the graph here that best separates the observed classes (or in this case, we want to separate the pink from the blue points).  </a:t>
            </a:r>
            <a:endParaRPr lang="en-US" dirty="0"/>
          </a:p>
          <a:p>
            <a:pPr marL="342900" indent="-342900">
              <a:buClr>
                <a:srgbClr val="ED7D31"/>
              </a:buClr>
              <a:buSzPts val="2369"/>
              <a:buFont typeface="Noto Sans Symbols"/>
              <a:buChar char="▪"/>
            </a:pPr>
            <a:r>
              <a:rPr lang="en-US" dirty="0"/>
              <a:t>But as we can see in the plot on the left, we have three options drawn using black lines that perfectly separate the pink and blue.  In fact, there's infinitely many lines we could draw that separate our points.  So how do we choose?  What line is "best"?</a:t>
            </a:r>
          </a:p>
          <a:p>
            <a:pPr marL="342900" indent="-342900">
              <a:buClr>
                <a:srgbClr val="ED7D31"/>
              </a:buClr>
              <a:buSzPts val="2369"/>
              <a:buFont typeface="Noto Sans Symbols"/>
              <a:buChar char="▪"/>
            </a:pPr>
            <a:r>
              <a:rPr lang="en-US" dirty="0"/>
              <a:t>Well remember, we ultimately want our line to work for both the training AND test set.  In order for us to have the most possible "confidence" that our line will work for the test set too, (click) we want the line that is the furthest away from training observations in terms of perpendicular distance.  Or in other words, the line that has the largest margin around it before touching the training observations.  </a:t>
            </a:r>
          </a:p>
          <a:p>
            <a:pPr marL="342900" indent="-342900">
              <a:buClr>
                <a:srgbClr val="ED7D31"/>
              </a:buClr>
              <a:buSzPts val="2369"/>
              <a:buFont typeface="Noto Sans Symbols"/>
              <a:buChar char="▪"/>
            </a:pPr>
            <a:r>
              <a:rPr lang="en-US" dirty="0"/>
              <a:t>And in the plot on the right, you can see the margin is defined by the two blue points and single pink point that are all the same distance from the margin.  The points that define the margin are called the support vectors.</a:t>
            </a:r>
          </a:p>
          <a:p>
            <a:pPr marL="342900" indent="-342900">
              <a:buClr>
                <a:srgbClr val="ED7D31"/>
              </a:buClr>
              <a:buSzPts val="2369"/>
              <a:buFont typeface="Noto Sans Symbols"/>
              <a:buChar char="▪"/>
            </a:pPr>
            <a:r>
              <a:rPr lang="en-US" dirty="0"/>
              <a:t>The support vectors are the most important observations in the data because only these points define the margin.  If they are moved just slightly, the margin and separating line would change. </a:t>
            </a:r>
          </a:p>
          <a:p>
            <a:pPr marL="0" indent="0">
              <a:spcBef>
                <a:spcPts val="1200"/>
              </a:spcBef>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7522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t>We're going to build up to SVM starting with a simpler technique called the maximal marginal classifier</a:t>
            </a:r>
          </a:p>
          <a:p>
            <a:pPr marL="171450" indent="-171450">
              <a:buFont typeface="Calibri"/>
              <a:buChar char="-"/>
            </a:pPr>
            <a:r>
              <a:rPr lang="en-US" dirty="0"/>
              <a:t>This is another classification tool that is really effective when we have data that is easily separated into classes by a hyperplane.  </a:t>
            </a:r>
          </a:p>
          <a:p>
            <a:pPr marL="171450" indent="-171450">
              <a:buFont typeface="Calibri"/>
              <a:buChar char="-"/>
            </a:pPr>
            <a:r>
              <a:rPr lang="en-US" dirty="0"/>
              <a:t>We will call this the maximal marginal hyperplane as we introduced on the last slide, but what does that mean?</a:t>
            </a:r>
          </a:p>
          <a:p>
            <a:pPr marL="171450" indent="-171450">
              <a:buFont typeface="Calibri"/>
              <a:buChar char="-"/>
            </a:pPr>
            <a:endParaRPr lang="en-US" dirty="0"/>
          </a:p>
          <a:p>
            <a:pPr marL="171450" indent="-171450">
              <a:buFont typeface="Calibri"/>
              <a:buChar cha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8465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chemeClr val="dk1"/>
              </a:buClr>
              <a:buSzPts val="1200"/>
              <a:buFont typeface="Calibri"/>
              <a:buChar char="-"/>
            </a:pPr>
            <a:r>
              <a:rPr lang="en-US" dirty="0">
                <a:latin typeface="Arial"/>
                <a:ea typeface="Arial"/>
                <a:cs typeface="Arial"/>
              </a:rPr>
              <a:t>What about this set of observations in the plot on the left?  Where should we draw our separating line?  Can we perfectly separate the colors?</a:t>
            </a:r>
            <a:endParaRPr lang="en-US" sz="1200" dirty="0">
              <a:latin typeface="Arial"/>
              <a:ea typeface="Arial"/>
              <a:cs typeface="Arial"/>
            </a:endParaRPr>
          </a:p>
          <a:p>
            <a:pPr marL="285750" indent="-285750">
              <a:buClr>
                <a:schemeClr val="dk1"/>
              </a:buClr>
              <a:buSzPts val="1200"/>
              <a:buFont typeface="Calibri"/>
              <a:buChar char="-"/>
            </a:pPr>
            <a:r>
              <a:rPr lang="en-US" dirty="0">
                <a:latin typeface="Arial"/>
                <a:ea typeface="Arial"/>
                <a:cs typeface="Arial"/>
              </a:rPr>
              <a:t>There is no valid separator! We can't draw a line such that all the pink points are on one side and blue are on the other.  </a:t>
            </a:r>
            <a:endParaRPr lang="en-US" dirty="0">
              <a:latin typeface="Arial"/>
              <a:ea typeface="Arial"/>
              <a:cs typeface="Arial"/>
              <a:sym typeface="Arial"/>
            </a:endParaRPr>
          </a:p>
          <a:p>
            <a:pPr marL="285750" indent="-285750">
              <a:buClr>
                <a:schemeClr val="dk1"/>
              </a:buClr>
              <a:buSzPts val="1200"/>
              <a:buFont typeface="Calibri"/>
              <a:buChar char="-"/>
            </a:pPr>
            <a:r>
              <a:rPr lang="en-US" dirty="0">
                <a:latin typeface="Arial"/>
                <a:ea typeface="Arial"/>
                <a:cs typeface="Arial"/>
              </a:rPr>
              <a:t>This means we can't use a maximal margin classifier – it doesn’t allow for misclassifications like this in the training set.  We need a more general technique.</a:t>
            </a:r>
          </a:p>
          <a:p>
            <a:pPr marL="285750" indent="-285750">
              <a:buClr>
                <a:schemeClr val="dk1"/>
              </a:buClr>
              <a:buSzPts val="1200"/>
              <a:buFont typeface="Calibri"/>
              <a:buChar char="-"/>
            </a:pPr>
            <a:r>
              <a:rPr lang="en-US" dirty="0">
                <a:latin typeface="Arial"/>
                <a:ea typeface="Arial"/>
                <a:cs typeface="Arial"/>
              </a:rPr>
              <a:t>(click) rather than use a strict margin, what is we use a "soft margin" meaning it's ok if a couple points cross the margin and maybe even the separator.  </a:t>
            </a:r>
            <a:endParaRPr lang="en-US" dirty="0">
              <a:latin typeface="Arial"/>
              <a:cs typeface="Arial"/>
            </a:endParaRPr>
          </a:p>
          <a:p>
            <a:pPr marL="285750" indent="-285750">
              <a:buClr>
                <a:schemeClr val="dk1"/>
              </a:buClr>
              <a:buSzPts val="1200"/>
              <a:buFont typeface="Calibri"/>
              <a:buChar char="-"/>
            </a:pPr>
            <a:r>
              <a:rPr lang="en-US" dirty="0">
                <a:latin typeface="Arial"/>
                <a:ea typeface="Arial"/>
                <a:cs typeface="Arial"/>
              </a:rPr>
              <a:t>This is what a Support Vector Classifier does.  (click) It fits a hyperplane that best separates the two classes while making sure the sum of the errors does not exceed some threshold.  </a:t>
            </a:r>
          </a:p>
          <a:p>
            <a:pPr marL="285750" indent="-285750">
              <a:buClr>
                <a:schemeClr val="dk1"/>
              </a:buClr>
              <a:buSzPts val="1200"/>
              <a:buFont typeface="Calibri"/>
              <a:buChar char="-"/>
            </a:pPr>
            <a:r>
              <a:rPr lang="en-US" dirty="0">
                <a:latin typeface="Arial"/>
                <a:ea typeface="Arial"/>
                <a:cs typeface="Arial"/>
              </a:rPr>
              <a:t>By errors here, we mean the degree to which our training points violate the margin or separator boundary.  </a:t>
            </a:r>
            <a:endParaRPr lang="en-US" dirty="0"/>
          </a:p>
          <a:p>
            <a:pPr marL="285750" indent="-285750">
              <a:buClr>
                <a:schemeClr val="dk1"/>
              </a:buClr>
              <a:buSzPts val="1200"/>
              <a:buFont typeface="Calibri"/>
              <a:buChar char="-"/>
            </a:pPr>
            <a:r>
              <a:rPr lang="en-US" dirty="0">
                <a:latin typeface="Arial"/>
                <a:ea typeface="Arial"/>
                <a:cs typeface="Arial"/>
              </a:rPr>
              <a:t>Mention new df of support vectors</a:t>
            </a:r>
          </a:p>
          <a:p>
            <a:pPr marL="285750" indent="-285750">
              <a:buClr>
                <a:schemeClr val="dk1"/>
              </a:buClr>
              <a:buSzPts val="1200"/>
              <a:buFont typeface="Calibri"/>
              <a:buChar char="-"/>
            </a:pPr>
            <a:endParaRPr lang="en-US" dirty="0">
              <a:latin typeface="Arial"/>
              <a:ea typeface="Arial"/>
              <a:cs typeface="Arial"/>
              <a:sym typeface="Arial"/>
            </a:endParaRPr>
          </a:p>
          <a:p>
            <a:pPr marL="285750" indent="-285750">
              <a:buClr>
                <a:schemeClr val="dk1"/>
              </a:buClr>
              <a:buSzPts val="1200"/>
              <a:buFont typeface="Calibri"/>
              <a:buChar char="-"/>
            </a:pPr>
            <a:endParaRPr lang="en-US" dirty="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Note to speaker – </a:t>
            </a:r>
            <a:endParaRPr lang="en-US" dirty="0"/>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Maximal Margin does not allow for the misclassification</a:t>
            </a:r>
            <a:endParaRPr lang="en-US" dirty="0"/>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Point out blue on pink side and pink on blue side in first plot</a:t>
            </a:r>
            <a:endParaRPr lang="en-US" dirty="0"/>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Point out misclassified points</a:t>
            </a:r>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Why don’t we instead fit a non-linear separator?</a:t>
            </a:r>
            <a:endParaRPr lang="en-US" dirty="0"/>
          </a:p>
          <a:p>
            <a:pPr marL="0" lvl="0" indent="0" algn="l" rtl="0">
              <a:lnSpc>
                <a:spcPct val="100000"/>
              </a:lnSpc>
              <a:spcBef>
                <a:spcPts val="0"/>
              </a:spcBef>
              <a:spcAft>
                <a:spcPts val="0"/>
              </a:spcAft>
              <a:buSzPts val="1400"/>
              <a:buNone/>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518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Arial"/>
                <a:ea typeface="Arial"/>
                <a:cs typeface="Arial"/>
              </a:rPr>
              <a:t>We can tune how much error we're willing to tolerate via a tuning parameter.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Arial"/>
                <a:ea typeface="Arial"/>
                <a:cs typeface="Arial"/>
              </a:rPr>
              <a:t>C is our (non-negative) tuning parameter that can be considered as the “budget” or “cost” for the amount that the margin can be violated by the n observations  </a:t>
            </a:r>
            <a:endParaRPr lang="en-US" dirty="0">
              <a:latin typeface="Arial"/>
              <a:cs typeface="Arial"/>
            </a:endParaRP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800" b="0" i="0" u="none" strike="noStrike" baseline="0" dirty="0">
                <a:latin typeface="LMRoman10-Regular"/>
              </a:rPr>
              <a:t>If C=0, then there is no budget for violations to the margin. Ok if perfect separation</a:t>
            </a: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800" b="0" i="0" u="none" strike="noStrike" baseline="0" dirty="0">
                <a:latin typeface="LMRoman10-Regular"/>
              </a:rPr>
              <a:t>For C&gt;0 no more than C observations can be on the wrong side of the hyperplane</a:t>
            </a: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800" b="0" i="0" u="none" strike="noStrike" baseline="0" dirty="0">
                <a:latin typeface="LMRoman10-Regular"/>
              </a:rPr>
              <a:t>As C increases, we become more tolerant of violations to the margin, so the margin will widen</a:t>
            </a: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800" b="0" i="0" u="none" strike="noStrike" baseline="0" dirty="0">
                <a:latin typeface="LMRoman10-Regular"/>
              </a:rPr>
              <a:t>As C decreases, we become less tolerant of violations to the margin, so the margin will narrow</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latin typeface="Arial"/>
              <a:cs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latin typeface="Arial"/>
                <a:cs typeface="Arial"/>
              </a:rPr>
              <a:t>C is typically chose using cross validation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baseline="0" dirty="0">
                <a:latin typeface="CMMI10"/>
              </a:rPr>
              <a:t>C </a:t>
            </a:r>
            <a:r>
              <a:rPr lang="en-US" sz="1200" b="0" i="0" u="none" strike="noStrike" baseline="0" dirty="0">
                <a:latin typeface="LMRoman10-Regular"/>
              </a:rPr>
              <a:t>controls the bias-variance trade-off</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baseline="0" dirty="0">
                <a:latin typeface="LMRoman10-Regular"/>
              </a:rPr>
              <a:t>When C is small, we seek narrow margins that are rarely violated; this amounts to a classifier that is highly fit to the data, which may have low bias but high variance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baseline="0" dirty="0">
                <a:latin typeface="LMRoman10-Regular"/>
              </a:rPr>
              <a:t>When C is large, we seek wide margins that allow more violations; this amounts to fitting the data less hard and obtaining a classifier that is potentially more biased but may have lower variance</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194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endParaRPr lang="en-US" dirty="0"/>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2341393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Support Vector Machines</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74140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Support Vector Machines</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214810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Support Vector Machines</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444358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Support Vector Machines</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684400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Support Vector Machines</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5042765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313"/>
        <p:cNvGrpSpPr/>
        <p:nvPr/>
      </p:nvGrpSpPr>
      <p:grpSpPr>
        <a:xfrm>
          <a:off x="0" y="0"/>
          <a:ext cx="0" cy="0"/>
          <a:chOff x="0" y="0"/>
          <a:chExt cx="0" cy="0"/>
        </a:xfrm>
      </p:grpSpPr>
      <p:sp>
        <p:nvSpPr>
          <p:cNvPr id="314" name="Google Shape;314;p109"/>
          <p:cNvSpPr txBox="1">
            <a:spLocks noGrp="1"/>
          </p:cNvSpPr>
          <p:nvPr>
            <p:ph type="ftr" idx="11"/>
          </p:nvPr>
        </p:nvSpPr>
        <p:spPr>
          <a:xfrm>
            <a:off x="355101" y="6423914"/>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Support Vector Machines</a:t>
            </a:r>
          </a:p>
        </p:txBody>
      </p:sp>
      <p:sp>
        <p:nvSpPr>
          <p:cNvPr id="315" name="Google Shape;315;p109"/>
          <p:cNvSpPr txBox="1">
            <a:spLocks noGrp="1"/>
          </p:cNvSpPr>
          <p:nvPr>
            <p:ph type="title"/>
          </p:nvPr>
        </p:nvSpPr>
        <p:spPr>
          <a:xfrm>
            <a:off x="581192" y="702156"/>
            <a:ext cx="11029616" cy="496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F3F3F"/>
              </a:buClr>
              <a:buSzPts val="2800"/>
              <a:buFont typeface="Arial"/>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109"/>
          <p:cNvSpPr txBox="1">
            <a:spLocks noGrp="1"/>
          </p:cNvSpPr>
          <p:nvPr>
            <p:ph type="body" idx="1"/>
          </p:nvPr>
        </p:nvSpPr>
        <p:spPr>
          <a:xfrm>
            <a:off x="581192" y="1305017"/>
            <a:ext cx="11029615" cy="5007005"/>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Tree>
    <p:extLst>
      <p:ext uri="{BB962C8B-B14F-4D97-AF65-F5344CB8AC3E}">
        <p14:creationId xmlns:p14="http://schemas.microsoft.com/office/powerpoint/2010/main" val="2988704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r>
              <a:rPr lang="en-US" dirty="0"/>
              <a:t>Support Vector Machines</a:t>
            </a:r>
          </a:p>
        </p:txBody>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477705"/>
          </a:xfr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1393795"/>
            <a:ext cx="5422390" cy="49359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1393795"/>
            <a:ext cx="5422392" cy="49359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5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reserve="1">
  <p:cSld name="1_Title Only">
    <p:spTree>
      <p:nvGrpSpPr>
        <p:cNvPr id="1" name="Shape 343"/>
        <p:cNvGrpSpPr/>
        <p:nvPr/>
      </p:nvGrpSpPr>
      <p:grpSpPr>
        <a:xfrm>
          <a:off x="0" y="0"/>
          <a:ext cx="0" cy="0"/>
          <a:chOff x="0" y="0"/>
          <a:chExt cx="0" cy="0"/>
        </a:xfrm>
      </p:grpSpPr>
      <p:sp>
        <p:nvSpPr>
          <p:cNvPr id="344" name="Google Shape;344;p155"/>
          <p:cNvSpPr txBox="1">
            <a:spLocks noGrp="1"/>
          </p:cNvSpPr>
          <p:nvPr>
            <p:ph type="ftr" idx="11"/>
          </p:nvPr>
        </p:nvSpPr>
        <p:spPr>
          <a:xfrm>
            <a:off x="355101" y="6423914"/>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Support Vector Machines</a:t>
            </a:r>
          </a:p>
        </p:txBody>
      </p:sp>
      <p:sp>
        <p:nvSpPr>
          <p:cNvPr id="345" name="Google Shape;345;p155"/>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3F3F3F"/>
              </a:buClr>
              <a:buSzPts val="2800"/>
              <a:buFont typeface="Arial"/>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6134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lvl1pPr>
              <a:defRPr sz="1000"/>
            </a:lvl1pPr>
          </a:lstStyle>
          <a:p>
            <a:r>
              <a:rPr lang="en-US" dirty="0"/>
              <a:t>Support Vector Machines</a:t>
            </a:r>
          </a:p>
        </p:txBody>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496329"/>
          </a:xfr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1305017"/>
            <a:ext cx="11029615" cy="50070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9043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lvl1pPr>
              <a:defRPr sz="1000"/>
            </a:lvl1pPr>
          </a:lstStyle>
          <a:p>
            <a:r>
              <a:rPr lang="en-US" dirty="0"/>
              <a:t>Support Vector Machines</a:t>
            </a:r>
          </a:p>
        </p:txBody>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601992"/>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734206" y="1523268"/>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250891"/>
            <a:ext cx="5393100" cy="4025621"/>
          </a:xfrm>
        </p:spPr>
        <p:txBody>
          <a:bodyPr anchor="t">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370722" y="1505900"/>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250892"/>
            <a:ext cx="5393100" cy="4025620"/>
          </a:xfrm>
        </p:spPr>
        <p:txBody>
          <a:bodyPr anchor="t">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12334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lvl1pPr>
              <a:defRPr/>
            </a:lvl1pPr>
          </a:lstStyle>
          <a:p>
            <a:r>
              <a:rPr lang="en-US" dirty="0"/>
              <a:t>Support Vector Machines</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17819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lvl1pPr>
              <a:defRPr sz="1000"/>
            </a:lvl1pPr>
          </a:lstStyle>
          <a:p>
            <a:r>
              <a:rPr lang="en-US" dirty="0"/>
              <a:t>Support Vector Machines</a:t>
            </a:r>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639491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Support Vector Machines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8539278" y="407022"/>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Support Vector Machines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4493213" y="414341"/>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Support Vector Classifier</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32004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Maximal Margin Classifier</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960592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5559860"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51421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313063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Support Vector Machines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8539278" y="407022"/>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Support Vector Machines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4493213" y="414341"/>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Support Vector Classifier</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32004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Maximal Margin Classifier</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960592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5559860"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51421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358094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Support Vector Machines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8539278" y="407022"/>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Support Vector Machines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4493213" y="414341"/>
            <a:ext cx="32004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Support Vector Classifier</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32004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Maximal Margin Classifier</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960592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5559860"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51421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4220337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Support Vector Machines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8539278" y="407022"/>
            <a:ext cx="32004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Support Vector Machines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4493213" y="414341"/>
            <a:ext cx="32004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Support Vector Classifier</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32004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Maximal Margin Classifier</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960592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5559860"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51421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43562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Support Vector Machines</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422167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Support Vector Machines</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34533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Support Vector Machines</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4262631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Support Vector Machines</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dirty="0"/>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148001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701" r:id="rId4"/>
    <p:sldLayoutId id="2147483702" r:id="rId5"/>
    <p:sldLayoutId id="2147483703"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umeshchandra.in/2024/04/19/understanding-support-vector-machines-svm/" TargetMode="Externa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intro-stat-learning.github.io/ISLP/datasets/OJ.html"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2EA02-13FD-45F1-B46E-26A6C257BE47}"/>
              </a:ext>
            </a:extLst>
          </p:cNvPr>
          <p:cNvSpPr>
            <a:spLocks noGrp="1"/>
          </p:cNvSpPr>
          <p:nvPr>
            <p:ph type="ctrTitle"/>
          </p:nvPr>
        </p:nvSpPr>
        <p:spPr/>
        <p:txBody>
          <a:bodyPr/>
          <a:lstStyle/>
          <a:p>
            <a:r>
              <a:rPr lang="en-US" dirty="0"/>
              <a:t>Support Vector Machines</a:t>
            </a:r>
          </a:p>
        </p:txBody>
      </p:sp>
      <p:sp>
        <p:nvSpPr>
          <p:cNvPr id="3" name="Subtitle 2">
            <a:extLst>
              <a:ext uri="{FF2B5EF4-FFF2-40B4-BE49-F238E27FC236}">
                <a16:creationId xmlns:a16="http://schemas.microsoft.com/office/drawing/2014/main" id="{57EC5F1E-9CE0-4394-9426-67F2D8EE7A2E}"/>
              </a:ext>
            </a:extLst>
          </p:cNvPr>
          <p:cNvSpPr>
            <a:spLocks noGrp="1"/>
          </p:cNvSpPr>
          <p:nvPr>
            <p:ph type="subTitle" idx="1"/>
          </p:nvPr>
        </p:nvSpPr>
        <p:spPr/>
        <p:txBody>
          <a:bodyPr/>
          <a:lstStyle/>
          <a:p>
            <a:r>
              <a:rPr lang="en-US" dirty="0"/>
              <a:t>© 2025 Virginia Polytechnic Institute and State University. </a:t>
            </a:r>
            <a:r>
              <a:rPr lang="en-US"/>
              <a:t>All rights reserved.</a:t>
            </a:r>
          </a:p>
        </p:txBody>
      </p:sp>
    </p:spTree>
    <p:extLst>
      <p:ext uri="{BB962C8B-B14F-4D97-AF65-F5344CB8AC3E}">
        <p14:creationId xmlns:p14="http://schemas.microsoft.com/office/powerpoint/2010/main" val="75659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448D-5FA6-49FA-96E0-5F20041D7661}"/>
              </a:ext>
            </a:extLst>
          </p:cNvPr>
          <p:cNvSpPr>
            <a:spLocks noGrp="1"/>
          </p:cNvSpPr>
          <p:nvPr>
            <p:ph type="title"/>
          </p:nvPr>
        </p:nvSpPr>
        <p:spPr/>
        <p:txBody>
          <a:bodyPr/>
          <a:lstStyle/>
          <a:p>
            <a:r>
              <a:rPr lang="en-US" dirty="0"/>
              <a:t>Maximal margin classifier</a:t>
            </a:r>
          </a:p>
        </p:txBody>
      </p:sp>
      <p:sp>
        <p:nvSpPr>
          <p:cNvPr id="3" name="Content Placeholder 2">
            <a:extLst>
              <a:ext uri="{FF2B5EF4-FFF2-40B4-BE49-F238E27FC236}">
                <a16:creationId xmlns:a16="http://schemas.microsoft.com/office/drawing/2014/main" id="{528443DB-8201-4644-A29C-94E781FD3B95}"/>
              </a:ext>
            </a:extLst>
          </p:cNvPr>
          <p:cNvSpPr>
            <a:spLocks noGrp="1"/>
          </p:cNvSpPr>
          <p:nvPr>
            <p:ph sz="half" idx="1"/>
          </p:nvPr>
        </p:nvSpPr>
        <p:spPr/>
        <p:txBody>
          <a:bodyPr>
            <a:normAutofit lnSpcReduction="10000"/>
          </a:bodyPr>
          <a:lstStyle/>
          <a:p>
            <a:r>
              <a:rPr lang="en-US" dirty="0"/>
              <a:t>Highly effective classification tool</a:t>
            </a:r>
          </a:p>
          <a:p>
            <a:r>
              <a:rPr lang="en-US" dirty="0"/>
              <a:t>Idea is a lot like trying to construct the best separator</a:t>
            </a:r>
          </a:p>
          <a:p>
            <a:r>
              <a:rPr lang="en-US" dirty="0"/>
              <a:t>One approach is the maximal margin classifier, which attempts to find the separator that produces the largest distance from the closest point from the separator</a:t>
            </a:r>
          </a:p>
          <a:p>
            <a:r>
              <a:rPr lang="en-US" dirty="0"/>
              <a:t>The points on the margin are called </a:t>
            </a:r>
            <a:r>
              <a:rPr lang="en-US" b="1" dirty="0">
                <a:solidFill>
                  <a:schemeClr val="accent1"/>
                </a:solidFill>
              </a:rPr>
              <a:t>support vectors</a:t>
            </a:r>
          </a:p>
          <a:p>
            <a:endParaRPr lang="en-US" dirty="0"/>
          </a:p>
        </p:txBody>
      </p:sp>
      <p:sp>
        <p:nvSpPr>
          <p:cNvPr id="5" name="Footer Placeholder 4">
            <a:extLst>
              <a:ext uri="{FF2B5EF4-FFF2-40B4-BE49-F238E27FC236}">
                <a16:creationId xmlns:a16="http://schemas.microsoft.com/office/drawing/2014/main" id="{F7CB451D-9D56-431D-8EB7-EDE2B0E96BD0}"/>
              </a:ext>
            </a:extLst>
          </p:cNvPr>
          <p:cNvSpPr>
            <a:spLocks noGrp="1"/>
          </p:cNvSpPr>
          <p:nvPr>
            <p:ph type="ftr" sz="quarter" idx="11"/>
          </p:nvPr>
        </p:nvSpPr>
        <p:spPr/>
        <p:txBody>
          <a:bodyPr/>
          <a:lstStyle/>
          <a:p>
            <a:r>
              <a:rPr lang="en-US"/>
              <a:t>Support Vector Machines</a:t>
            </a:r>
            <a:endParaRPr lang="en-US" dirty="0"/>
          </a:p>
        </p:txBody>
      </p:sp>
      <p:sp>
        <p:nvSpPr>
          <p:cNvPr id="6" name="Slide Number Placeholder 5">
            <a:extLst>
              <a:ext uri="{FF2B5EF4-FFF2-40B4-BE49-F238E27FC236}">
                <a16:creationId xmlns:a16="http://schemas.microsoft.com/office/drawing/2014/main" id="{A48C43DC-4359-4B78-A519-4B05BFB004F6}"/>
              </a:ext>
            </a:extLst>
          </p:cNvPr>
          <p:cNvSpPr>
            <a:spLocks noGrp="1"/>
          </p:cNvSpPr>
          <p:nvPr>
            <p:ph type="sldNum" sz="quarter" idx="12"/>
          </p:nvPr>
        </p:nvSpPr>
        <p:spPr/>
        <p:txBody>
          <a:bodyPr/>
          <a:lstStyle/>
          <a:p>
            <a:fld id="{8E06CFEE-053A-4A40-A88B-A288F0289482}" type="slidenum">
              <a:rPr lang="en-US" smtClean="0"/>
              <a:t>10</a:t>
            </a:fld>
            <a:endParaRPr lang="en-US"/>
          </a:p>
        </p:txBody>
      </p:sp>
      <p:pic>
        <p:nvPicPr>
          <p:cNvPr id="11" name="Content Placeholder 10">
            <a:extLst>
              <a:ext uri="{FF2B5EF4-FFF2-40B4-BE49-F238E27FC236}">
                <a16:creationId xmlns:a16="http://schemas.microsoft.com/office/drawing/2014/main" id="{1617B4CF-76DC-4A66-9C22-32FC97B99CD3}"/>
              </a:ext>
            </a:extLst>
          </p:cNvPr>
          <p:cNvPicPr>
            <a:picLocks noGrp="1" noChangeAspect="1"/>
          </p:cNvPicPr>
          <p:nvPr>
            <p:ph sz="half" idx="2"/>
          </p:nvPr>
        </p:nvPicPr>
        <p:blipFill>
          <a:blip r:embed="rId3"/>
          <a:stretch>
            <a:fillRect/>
          </a:stretch>
        </p:blipFill>
        <p:spPr>
          <a:xfrm>
            <a:off x="6629400" y="1613917"/>
            <a:ext cx="5069941" cy="3657600"/>
          </a:xfrm>
        </p:spPr>
      </p:pic>
      <p:grpSp>
        <p:nvGrpSpPr>
          <p:cNvPr id="55" name="Group 54">
            <a:extLst>
              <a:ext uri="{FF2B5EF4-FFF2-40B4-BE49-F238E27FC236}">
                <a16:creationId xmlns:a16="http://schemas.microsoft.com/office/drawing/2014/main" id="{BB134B09-F8FE-4B0E-AEED-DBB3E2EFDDDD}"/>
              </a:ext>
            </a:extLst>
          </p:cNvPr>
          <p:cNvGrpSpPr/>
          <p:nvPr/>
        </p:nvGrpSpPr>
        <p:grpSpPr>
          <a:xfrm>
            <a:off x="7699513" y="1027906"/>
            <a:ext cx="4145593" cy="4166945"/>
            <a:chOff x="7699513" y="1027906"/>
            <a:chExt cx="4145593" cy="4166945"/>
          </a:xfrm>
        </p:grpSpPr>
        <p:cxnSp>
          <p:nvCxnSpPr>
            <p:cNvPr id="13" name="Straight Connector 12">
              <a:extLst>
                <a:ext uri="{FF2B5EF4-FFF2-40B4-BE49-F238E27FC236}">
                  <a16:creationId xmlns:a16="http://schemas.microsoft.com/office/drawing/2014/main" id="{68611F36-EE04-4BFB-8EE0-7BA96B4AB35F}"/>
                </a:ext>
              </a:extLst>
            </p:cNvPr>
            <p:cNvCxnSpPr>
              <a:cxnSpLocks/>
            </p:cNvCxnSpPr>
            <p:nvPr/>
          </p:nvCxnSpPr>
          <p:spPr>
            <a:xfrm flipV="1">
              <a:off x="7699513" y="1613917"/>
              <a:ext cx="3432313" cy="358093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B5DEAFB-B17F-4610-8DB6-F8008530D95B}"/>
                </a:ext>
              </a:extLst>
            </p:cNvPr>
            <p:cNvSpPr txBox="1"/>
            <p:nvPr/>
          </p:nvSpPr>
          <p:spPr>
            <a:xfrm>
              <a:off x="10121557" y="1027906"/>
              <a:ext cx="1723549" cy="338554"/>
            </a:xfrm>
            <a:prstGeom prst="rect">
              <a:avLst/>
            </a:prstGeom>
            <a:noFill/>
          </p:spPr>
          <p:txBody>
            <a:bodyPr wrap="none" rtlCol="0">
              <a:spAutoFit/>
            </a:bodyPr>
            <a:lstStyle/>
            <a:p>
              <a:r>
                <a:rPr lang="en-US" sz="1600" b="1" dirty="0">
                  <a:solidFill>
                    <a:schemeClr val="accent6"/>
                  </a:solidFill>
                  <a:latin typeface="Acherus Grotesque" panose="02000505000000020004" pitchFamily="50" charset="0"/>
                </a:rPr>
                <a:t>Separating line</a:t>
              </a:r>
            </a:p>
          </p:txBody>
        </p:sp>
        <p:cxnSp>
          <p:nvCxnSpPr>
            <p:cNvPr id="29" name="Straight Arrow Connector 28">
              <a:extLst>
                <a:ext uri="{FF2B5EF4-FFF2-40B4-BE49-F238E27FC236}">
                  <a16:creationId xmlns:a16="http://schemas.microsoft.com/office/drawing/2014/main" id="{E4125A92-D5A2-4017-9976-23ADB7B2E9C1}"/>
                </a:ext>
              </a:extLst>
            </p:cNvPr>
            <p:cNvCxnSpPr>
              <a:cxnSpLocks/>
            </p:cNvCxnSpPr>
            <p:nvPr/>
          </p:nvCxnSpPr>
          <p:spPr>
            <a:xfrm flipH="1">
              <a:off x="10933043" y="1295927"/>
              <a:ext cx="3910" cy="467816"/>
            </a:xfrm>
            <a:prstGeom prst="straightConnector1">
              <a:avLst/>
            </a:prstGeom>
            <a:ln w="127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D35003FC-E210-44DB-AF45-668523BF109B}"/>
              </a:ext>
            </a:extLst>
          </p:cNvPr>
          <p:cNvGrpSpPr/>
          <p:nvPr/>
        </p:nvGrpSpPr>
        <p:grpSpPr>
          <a:xfrm>
            <a:off x="7191950" y="1613917"/>
            <a:ext cx="3939876" cy="4540815"/>
            <a:chOff x="7191950" y="1613917"/>
            <a:chExt cx="3939876" cy="4540815"/>
          </a:xfrm>
        </p:grpSpPr>
        <p:cxnSp>
          <p:nvCxnSpPr>
            <p:cNvPr id="39" name="Straight Connector 38">
              <a:extLst>
                <a:ext uri="{FF2B5EF4-FFF2-40B4-BE49-F238E27FC236}">
                  <a16:creationId xmlns:a16="http://schemas.microsoft.com/office/drawing/2014/main" id="{C3226ECB-1D77-436D-8F4D-69033B26185F}"/>
                </a:ext>
              </a:extLst>
            </p:cNvPr>
            <p:cNvCxnSpPr>
              <a:cxnSpLocks/>
            </p:cNvCxnSpPr>
            <p:nvPr/>
          </p:nvCxnSpPr>
          <p:spPr>
            <a:xfrm flipV="1">
              <a:off x="7195930" y="1613917"/>
              <a:ext cx="3419061" cy="3580934"/>
            </a:xfrm>
            <a:prstGeom prst="line">
              <a:avLst/>
            </a:prstGeom>
            <a:ln w="571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9BAA03-719F-4B48-B910-C80AFA457714}"/>
                </a:ext>
              </a:extLst>
            </p:cNvPr>
            <p:cNvSpPr txBox="1"/>
            <p:nvPr/>
          </p:nvSpPr>
          <p:spPr>
            <a:xfrm>
              <a:off x="7278655" y="5816178"/>
              <a:ext cx="910827" cy="338554"/>
            </a:xfrm>
            <a:prstGeom prst="rect">
              <a:avLst/>
            </a:prstGeom>
            <a:noFill/>
          </p:spPr>
          <p:txBody>
            <a:bodyPr wrap="none" rtlCol="0">
              <a:spAutoFit/>
            </a:bodyPr>
            <a:lstStyle/>
            <a:p>
              <a:r>
                <a:rPr lang="en-US" sz="1600" b="1" dirty="0">
                  <a:solidFill>
                    <a:schemeClr val="accent4"/>
                  </a:solidFill>
                  <a:latin typeface="Acherus Grotesque" panose="02000505000000020004" pitchFamily="50" charset="0"/>
                </a:rPr>
                <a:t>Margin</a:t>
              </a:r>
            </a:p>
          </p:txBody>
        </p:sp>
        <p:cxnSp>
          <p:nvCxnSpPr>
            <p:cNvPr id="42" name="Straight Connector 41">
              <a:extLst>
                <a:ext uri="{FF2B5EF4-FFF2-40B4-BE49-F238E27FC236}">
                  <a16:creationId xmlns:a16="http://schemas.microsoft.com/office/drawing/2014/main" id="{25AA39A3-D40B-4EC6-A2E9-B5C8F60D92DC}"/>
                </a:ext>
              </a:extLst>
            </p:cNvPr>
            <p:cNvCxnSpPr>
              <a:cxnSpLocks/>
            </p:cNvCxnSpPr>
            <p:nvPr/>
          </p:nvCxnSpPr>
          <p:spPr>
            <a:xfrm flipV="1">
              <a:off x="8295861" y="2224087"/>
              <a:ext cx="2835965" cy="2970765"/>
            </a:xfrm>
            <a:prstGeom prst="line">
              <a:avLst/>
            </a:prstGeom>
            <a:ln w="571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3" name="Right Brace 42">
              <a:extLst>
                <a:ext uri="{FF2B5EF4-FFF2-40B4-BE49-F238E27FC236}">
                  <a16:creationId xmlns:a16="http://schemas.microsoft.com/office/drawing/2014/main" id="{337439EE-300B-4FF5-84BC-80A11F1A9101}"/>
                </a:ext>
              </a:extLst>
            </p:cNvPr>
            <p:cNvSpPr/>
            <p:nvPr/>
          </p:nvSpPr>
          <p:spPr>
            <a:xfrm rot="5400000">
              <a:off x="7511990" y="4891843"/>
              <a:ext cx="457200" cy="1097280"/>
            </a:xfrm>
            <a:prstGeom prst="righ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DF1FAC73-ED20-486C-8937-4263CA15DA28}"/>
              </a:ext>
            </a:extLst>
          </p:cNvPr>
          <p:cNvGrpSpPr/>
          <p:nvPr/>
        </p:nvGrpSpPr>
        <p:grpSpPr>
          <a:xfrm>
            <a:off x="8042745" y="3335369"/>
            <a:ext cx="3603587" cy="2672268"/>
            <a:chOff x="8042745" y="3335369"/>
            <a:chExt cx="3603587" cy="2672268"/>
          </a:xfrm>
        </p:grpSpPr>
        <p:sp>
          <p:nvSpPr>
            <p:cNvPr id="46" name="Oval 45">
              <a:extLst>
                <a:ext uri="{FF2B5EF4-FFF2-40B4-BE49-F238E27FC236}">
                  <a16:creationId xmlns:a16="http://schemas.microsoft.com/office/drawing/2014/main" id="{68AE519A-0A6E-4847-960E-56268548F43C}"/>
                </a:ext>
              </a:extLst>
            </p:cNvPr>
            <p:cNvSpPr/>
            <p:nvPr/>
          </p:nvSpPr>
          <p:spPr>
            <a:xfrm>
              <a:off x="8637105" y="3335369"/>
              <a:ext cx="274320" cy="2743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628E44-054C-481F-9086-6AB051F3DA61}"/>
                </a:ext>
              </a:extLst>
            </p:cNvPr>
            <p:cNvSpPr/>
            <p:nvPr/>
          </p:nvSpPr>
          <p:spPr>
            <a:xfrm>
              <a:off x="8042745" y="4003142"/>
              <a:ext cx="274320" cy="2743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2220C95-34D4-4110-A4E4-79BA302CDD12}"/>
                </a:ext>
              </a:extLst>
            </p:cNvPr>
            <p:cNvSpPr/>
            <p:nvPr/>
          </p:nvSpPr>
          <p:spPr>
            <a:xfrm>
              <a:off x="8974373" y="4224454"/>
              <a:ext cx="274320" cy="2743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A8ACEC6-EA76-436E-8070-F5339A61EC1B}"/>
                </a:ext>
              </a:extLst>
            </p:cNvPr>
            <p:cNvSpPr/>
            <p:nvPr/>
          </p:nvSpPr>
          <p:spPr>
            <a:xfrm>
              <a:off x="9191708" y="3972858"/>
              <a:ext cx="274320" cy="2743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ABF5C765-A98A-4400-8C1C-5881006D3E00}"/>
                </a:ext>
              </a:extLst>
            </p:cNvPr>
            <p:cNvGrpSpPr/>
            <p:nvPr/>
          </p:nvGrpSpPr>
          <p:grpSpPr>
            <a:xfrm>
              <a:off x="8276892" y="3609689"/>
              <a:ext cx="3369440" cy="2397948"/>
              <a:chOff x="8276892" y="3609689"/>
              <a:chExt cx="3369440" cy="2397948"/>
            </a:xfrm>
          </p:grpSpPr>
          <p:sp>
            <p:nvSpPr>
              <p:cNvPr id="56" name="TextBox 55">
                <a:extLst>
                  <a:ext uri="{FF2B5EF4-FFF2-40B4-BE49-F238E27FC236}">
                    <a16:creationId xmlns:a16="http://schemas.microsoft.com/office/drawing/2014/main" id="{BDF3CA62-1D89-44B3-B824-57563D06CCD8}"/>
                  </a:ext>
                </a:extLst>
              </p:cNvPr>
              <p:cNvSpPr txBox="1"/>
              <p:nvPr/>
            </p:nvSpPr>
            <p:spPr>
              <a:xfrm>
                <a:off x="9797749" y="5669083"/>
                <a:ext cx="1848583" cy="338554"/>
              </a:xfrm>
              <a:prstGeom prst="rect">
                <a:avLst/>
              </a:prstGeom>
              <a:noFill/>
            </p:spPr>
            <p:txBody>
              <a:bodyPr wrap="none" rtlCol="0">
                <a:spAutoFit/>
              </a:bodyPr>
              <a:lstStyle/>
              <a:p>
                <a:r>
                  <a:rPr lang="en-US" sz="1600" b="1" dirty="0">
                    <a:solidFill>
                      <a:schemeClr val="tx1"/>
                    </a:solidFill>
                    <a:latin typeface="Acherus Grotesque" panose="02000505000000020004" pitchFamily="50" charset="0"/>
                  </a:rPr>
                  <a:t>Support Vectors</a:t>
                </a:r>
              </a:p>
            </p:txBody>
          </p:sp>
          <p:cxnSp>
            <p:nvCxnSpPr>
              <p:cNvPr id="57" name="Straight Arrow Connector 56">
                <a:extLst>
                  <a:ext uri="{FF2B5EF4-FFF2-40B4-BE49-F238E27FC236}">
                    <a16:creationId xmlns:a16="http://schemas.microsoft.com/office/drawing/2014/main" id="{5A19BFEC-D5A8-45E4-A386-6482D383E4BA}"/>
                  </a:ext>
                </a:extLst>
              </p:cNvPr>
              <p:cNvCxnSpPr>
                <a:cxnSpLocks/>
                <a:stCxn id="56" idx="0"/>
                <a:endCxn id="49" idx="5"/>
              </p:cNvCxnSpPr>
              <p:nvPr/>
            </p:nvCxnSpPr>
            <p:spPr>
              <a:xfrm flipH="1" flipV="1">
                <a:off x="9208520" y="4458601"/>
                <a:ext cx="1513521" cy="121048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9D8E264-168E-4133-9165-9719C615975B}"/>
                  </a:ext>
                </a:extLst>
              </p:cNvPr>
              <p:cNvCxnSpPr>
                <a:cxnSpLocks/>
                <a:stCxn id="56" idx="1"/>
                <a:endCxn id="48" idx="5"/>
              </p:cNvCxnSpPr>
              <p:nvPr/>
            </p:nvCxnSpPr>
            <p:spPr>
              <a:xfrm flipH="1" flipV="1">
                <a:off x="8276892" y="4237289"/>
                <a:ext cx="1520857" cy="160107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0AFA494-E9EF-4962-8F48-76AE37E31BDE}"/>
                  </a:ext>
                </a:extLst>
              </p:cNvPr>
              <p:cNvCxnSpPr>
                <a:cxnSpLocks/>
                <a:endCxn id="46" idx="4"/>
              </p:cNvCxnSpPr>
              <p:nvPr/>
            </p:nvCxnSpPr>
            <p:spPr>
              <a:xfrm flipH="1" flipV="1">
                <a:off x="8774265" y="3609689"/>
                <a:ext cx="1001254" cy="220649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73AD35F-D2F0-456A-A1ED-4BE63FF306F7}"/>
                  </a:ext>
                </a:extLst>
              </p:cNvPr>
              <p:cNvCxnSpPr>
                <a:cxnSpLocks/>
                <a:stCxn id="56" idx="0"/>
                <a:endCxn id="50" idx="5"/>
              </p:cNvCxnSpPr>
              <p:nvPr/>
            </p:nvCxnSpPr>
            <p:spPr>
              <a:xfrm flipH="1" flipV="1">
                <a:off x="9425855" y="4207005"/>
                <a:ext cx="1296186" cy="146207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4606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8BC6-E82B-432E-AF5E-FD35154B5E8D}"/>
              </a:ext>
            </a:extLst>
          </p:cNvPr>
          <p:cNvSpPr>
            <a:spLocks noGrp="1"/>
          </p:cNvSpPr>
          <p:nvPr>
            <p:ph type="title"/>
          </p:nvPr>
        </p:nvSpPr>
        <p:spPr/>
        <p:txBody>
          <a:bodyPr/>
          <a:lstStyle/>
          <a:p>
            <a:r>
              <a:rPr lang="en-US" dirty="0"/>
              <a:t>Maximal margin hyperplane extends past two dimensions</a:t>
            </a:r>
          </a:p>
        </p:txBody>
      </p:sp>
      <p:sp>
        <p:nvSpPr>
          <p:cNvPr id="6" name="Content Placeholder 5">
            <a:extLst>
              <a:ext uri="{FF2B5EF4-FFF2-40B4-BE49-F238E27FC236}">
                <a16:creationId xmlns:a16="http://schemas.microsoft.com/office/drawing/2014/main" id="{8E2B1C18-0B32-477D-8B46-2E3BE0864D3D}"/>
              </a:ext>
            </a:extLst>
          </p:cNvPr>
          <p:cNvSpPr>
            <a:spLocks noGrp="1"/>
          </p:cNvSpPr>
          <p:nvPr>
            <p:ph sz="half" idx="1"/>
          </p:nvPr>
        </p:nvSpPr>
        <p:spPr/>
        <p:txBody>
          <a:bodyPr/>
          <a:lstStyle/>
          <a:p>
            <a:r>
              <a:rPr lang="en-US" dirty="0"/>
              <a:t>Rather than fitting a line, we fit a </a:t>
            </a:r>
            <a:r>
              <a:rPr lang="en-US" b="1" dirty="0">
                <a:solidFill>
                  <a:schemeClr val="accent1"/>
                </a:solidFill>
              </a:rPr>
              <a:t>hyperplane</a:t>
            </a:r>
            <a:r>
              <a:rPr lang="en-US" dirty="0"/>
              <a:t> of the corresponding dimension.</a:t>
            </a:r>
          </a:p>
          <a:p>
            <a:r>
              <a:rPr lang="en-US" dirty="0"/>
              <a:t>If we're working with k dimensions, we'll have a k-1 dimension hyperplane.</a:t>
            </a:r>
          </a:p>
          <a:p>
            <a:r>
              <a:rPr lang="en-US" dirty="0"/>
              <a:t>If we have 3 dimensions in our data (three X variables), the 2D hyperplane might look like the plot on the right.</a:t>
            </a:r>
          </a:p>
          <a:p>
            <a:endParaRPr lang="en-US" dirty="0"/>
          </a:p>
        </p:txBody>
      </p:sp>
      <p:sp>
        <p:nvSpPr>
          <p:cNvPr id="4" name="Footer Placeholder 3">
            <a:extLst>
              <a:ext uri="{FF2B5EF4-FFF2-40B4-BE49-F238E27FC236}">
                <a16:creationId xmlns:a16="http://schemas.microsoft.com/office/drawing/2014/main" id="{A0820032-24A1-49E1-B943-45A71C35B0F0}"/>
              </a:ext>
            </a:extLst>
          </p:cNvPr>
          <p:cNvSpPr>
            <a:spLocks noGrp="1"/>
          </p:cNvSpPr>
          <p:nvPr>
            <p:ph type="ftr" sz="quarter" idx="11"/>
          </p:nvPr>
        </p:nvSpPr>
        <p:spPr/>
        <p:txBody>
          <a:bodyPr/>
          <a:lstStyle/>
          <a:p>
            <a:r>
              <a:rPr lang="en-US"/>
              <a:t>Support Vector Machines</a:t>
            </a:r>
            <a:endParaRPr lang="en-US" dirty="0"/>
          </a:p>
        </p:txBody>
      </p:sp>
      <p:sp>
        <p:nvSpPr>
          <p:cNvPr id="5" name="Slide Number Placeholder 4">
            <a:extLst>
              <a:ext uri="{FF2B5EF4-FFF2-40B4-BE49-F238E27FC236}">
                <a16:creationId xmlns:a16="http://schemas.microsoft.com/office/drawing/2014/main" id="{82D82DBC-3D44-4C5A-9321-DF99C0EF513E}"/>
              </a:ext>
            </a:extLst>
          </p:cNvPr>
          <p:cNvSpPr>
            <a:spLocks noGrp="1"/>
          </p:cNvSpPr>
          <p:nvPr>
            <p:ph type="sldNum" sz="quarter" idx="12"/>
          </p:nvPr>
        </p:nvSpPr>
        <p:spPr/>
        <p:txBody>
          <a:bodyPr/>
          <a:lstStyle/>
          <a:p>
            <a:fld id="{8E06CFEE-053A-4A40-A88B-A288F0289482}" type="slidenum">
              <a:rPr lang="en-US" smtClean="0"/>
              <a:t>11</a:t>
            </a:fld>
            <a:endParaRPr lang="en-US"/>
          </a:p>
        </p:txBody>
      </p:sp>
      <p:pic>
        <p:nvPicPr>
          <p:cNvPr id="8" name="Content Placeholder 5" descr="A diagram of a grid with red and blue balls&#10;&#10;Description automatically generated">
            <a:extLst>
              <a:ext uri="{FF2B5EF4-FFF2-40B4-BE49-F238E27FC236}">
                <a16:creationId xmlns:a16="http://schemas.microsoft.com/office/drawing/2014/main" id="{A118282B-3C62-4A70-9115-EFC37F35D5DC}"/>
              </a:ext>
            </a:extLst>
          </p:cNvPr>
          <p:cNvPicPr>
            <a:picLocks noGrp="1" noChangeAspect="1"/>
          </p:cNvPicPr>
          <p:nvPr>
            <p:ph sz="half" idx="2"/>
          </p:nvPr>
        </p:nvPicPr>
        <p:blipFill>
          <a:blip r:embed="rId2"/>
          <a:stretch>
            <a:fillRect/>
          </a:stretch>
        </p:blipFill>
        <p:spPr>
          <a:xfrm>
            <a:off x="6315372" y="1626845"/>
            <a:ext cx="4895255" cy="4351338"/>
          </a:xfrm>
        </p:spPr>
      </p:pic>
      <p:sp>
        <p:nvSpPr>
          <p:cNvPr id="10" name="TextBox 9">
            <a:extLst>
              <a:ext uri="{FF2B5EF4-FFF2-40B4-BE49-F238E27FC236}">
                <a16:creationId xmlns:a16="http://schemas.microsoft.com/office/drawing/2014/main" id="{F3B5FE93-BD77-4D1D-A3C8-8ABABEA96C50}"/>
              </a:ext>
            </a:extLst>
          </p:cNvPr>
          <p:cNvSpPr txBox="1"/>
          <p:nvPr/>
        </p:nvSpPr>
        <p:spPr>
          <a:xfrm>
            <a:off x="2442069" y="6172365"/>
            <a:ext cx="7498080" cy="276999"/>
          </a:xfrm>
          <a:prstGeom prst="rect">
            <a:avLst/>
          </a:prstGeom>
          <a:noFill/>
        </p:spPr>
        <p:txBody>
          <a:bodyPr wrap="square">
            <a:spAutoFit/>
          </a:bodyPr>
          <a:lstStyle/>
          <a:p>
            <a:r>
              <a:rPr lang="en-US" sz="1200" dirty="0">
                <a:latin typeface="Acherus Grotesque" panose="02000505000000020004" pitchFamily="50" charset="0"/>
                <a:hlinkClick r:id="rId3"/>
              </a:rPr>
              <a:t>https://umeshchandra.in/2024/04/19/understanding-support-vector-machines-svm/</a:t>
            </a:r>
            <a:r>
              <a:rPr lang="en-US" sz="1200" dirty="0">
                <a:latin typeface="Acherus Grotesque" panose="02000505000000020004" pitchFamily="50" charset="0"/>
              </a:rPr>
              <a:t> </a:t>
            </a:r>
          </a:p>
        </p:txBody>
      </p:sp>
    </p:spTree>
    <p:extLst>
      <p:ext uri="{BB962C8B-B14F-4D97-AF65-F5344CB8AC3E}">
        <p14:creationId xmlns:p14="http://schemas.microsoft.com/office/powerpoint/2010/main" val="445179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B0A303-195E-4FA8-B5FA-01703E0BFFD0}"/>
              </a:ext>
            </a:extLst>
          </p:cNvPr>
          <p:cNvSpPr>
            <a:spLocks noGrp="1"/>
          </p:cNvSpPr>
          <p:nvPr>
            <p:ph type="sldNum" sz="quarter" idx="12"/>
          </p:nvPr>
        </p:nvSpPr>
        <p:spPr/>
        <p:txBody>
          <a:bodyPr/>
          <a:lstStyle/>
          <a:p>
            <a:fld id="{8E06CFEE-053A-4A40-A88B-A288F0289482}" type="slidenum">
              <a:rPr lang="en-US" smtClean="0"/>
              <a:pPr/>
              <a:t>12</a:t>
            </a:fld>
            <a:endParaRPr lang="en-US"/>
          </a:p>
        </p:txBody>
      </p:sp>
      <p:sp>
        <p:nvSpPr>
          <p:cNvPr id="2" name="Footer Placeholder 1">
            <a:extLst>
              <a:ext uri="{FF2B5EF4-FFF2-40B4-BE49-F238E27FC236}">
                <a16:creationId xmlns:a16="http://schemas.microsoft.com/office/drawing/2014/main" id="{7FE12BC0-5CD8-473F-A0D3-87AC31B00BC7}"/>
              </a:ext>
            </a:extLst>
          </p:cNvPr>
          <p:cNvSpPr>
            <a:spLocks noGrp="1"/>
          </p:cNvSpPr>
          <p:nvPr>
            <p:ph type="ftr" sz="quarter" idx="11"/>
          </p:nvPr>
        </p:nvSpPr>
        <p:spPr/>
        <p:txBody>
          <a:bodyPr/>
          <a:lstStyle/>
          <a:p>
            <a:r>
              <a:rPr lang="en-US"/>
              <a:t>Support Vector Machines</a:t>
            </a:r>
            <a:endParaRPr lang="en-US" dirty="0"/>
          </a:p>
        </p:txBody>
      </p:sp>
      <p:sp>
        <p:nvSpPr>
          <p:cNvPr id="3" name="Text Placeholder 2">
            <a:extLst>
              <a:ext uri="{FF2B5EF4-FFF2-40B4-BE49-F238E27FC236}">
                <a16:creationId xmlns:a16="http://schemas.microsoft.com/office/drawing/2014/main" id="{A82271E9-EFC3-4413-9D44-E89E25C620F4}"/>
              </a:ext>
            </a:extLst>
          </p:cNvPr>
          <p:cNvSpPr>
            <a:spLocks noGrp="1"/>
          </p:cNvSpPr>
          <p:nvPr>
            <p:ph type="body" idx="1"/>
          </p:nvPr>
        </p:nvSpPr>
        <p:spPr/>
        <p:txBody>
          <a:bodyPr/>
          <a:lstStyle/>
          <a:p>
            <a:r>
              <a:rPr lang="en-US" dirty="0"/>
              <a:t>Support Vector Machines</a:t>
            </a:r>
          </a:p>
        </p:txBody>
      </p:sp>
    </p:spTree>
    <p:extLst>
      <p:ext uri="{BB962C8B-B14F-4D97-AF65-F5344CB8AC3E}">
        <p14:creationId xmlns:p14="http://schemas.microsoft.com/office/powerpoint/2010/main" val="1469966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95A9-80E8-4592-B29D-5975DFE57B52}"/>
              </a:ext>
            </a:extLst>
          </p:cNvPr>
          <p:cNvSpPr>
            <a:spLocks noGrp="1"/>
          </p:cNvSpPr>
          <p:nvPr>
            <p:ph type="title"/>
          </p:nvPr>
        </p:nvSpPr>
        <p:spPr/>
        <p:txBody>
          <a:bodyPr/>
          <a:lstStyle/>
          <a:p>
            <a:r>
              <a:rPr lang="en-US" dirty="0"/>
              <a:t>Use support vector classifiers if there is no valid perfect linear separator</a:t>
            </a:r>
          </a:p>
        </p:txBody>
      </p:sp>
      <p:sp>
        <p:nvSpPr>
          <p:cNvPr id="4" name="Footer Placeholder 3">
            <a:extLst>
              <a:ext uri="{FF2B5EF4-FFF2-40B4-BE49-F238E27FC236}">
                <a16:creationId xmlns:a16="http://schemas.microsoft.com/office/drawing/2014/main" id="{54B1CFDC-134C-4DDB-A0D7-F76645F15578}"/>
              </a:ext>
            </a:extLst>
          </p:cNvPr>
          <p:cNvSpPr>
            <a:spLocks noGrp="1"/>
          </p:cNvSpPr>
          <p:nvPr>
            <p:ph type="ftr" sz="quarter" idx="11"/>
          </p:nvPr>
        </p:nvSpPr>
        <p:spPr/>
        <p:txBody>
          <a:bodyPr/>
          <a:lstStyle/>
          <a:p>
            <a:r>
              <a:rPr lang="en-US"/>
              <a:t>Support Vector Machines</a:t>
            </a:r>
            <a:endParaRPr lang="en-US" dirty="0"/>
          </a:p>
        </p:txBody>
      </p:sp>
      <p:sp>
        <p:nvSpPr>
          <p:cNvPr id="5" name="Slide Number Placeholder 4">
            <a:extLst>
              <a:ext uri="{FF2B5EF4-FFF2-40B4-BE49-F238E27FC236}">
                <a16:creationId xmlns:a16="http://schemas.microsoft.com/office/drawing/2014/main" id="{221D7AE0-5BE9-4F97-A7E2-5D8FB6109288}"/>
              </a:ext>
            </a:extLst>
          </p:cNvPr>
          <p:cNvSpPr>
            <a:spLocks noGrp="1"/>
          </p:cNvSpPr>
          <p:nvPr>
            <p:ph type="sldNum" sz="quarter" idx="12"/>
          </p:nvPr>
        </p:nvSpPr>
        <p:spPr/>
        <p:txBody>
          <a:bodyPr/>
          <a:lstStyle/>
          <a:p>
            <a:fld id="{8E06CFEE-053A-4A40-A88B-A288F0289482}" type="slidenum">
              <a:rPr lang="en-US" smtClean="0"/>
              <a:t>13</a:t>
            </a:fld>
            <a:endParaRPr lang="en-US"/>
          </a:p>
        </p:txBody>
      </p:sp>
      <p:pic>
        <p:nvPicPr>
          <p:cNvPr id="6" name="Google Shape;138;p99">
            <a:extLst>
              <a:ext uri="{FF2B5EF4-FFF2-40B4-BE49-F238E27FC236}">
                <a16:creationId xmlns:a16="http://schemas.microsoft.com/office/drawing/2014/main" id="{69889841-F007-43F8-A1BB-FC177E0C452F}"/>
              </a:ext>
            </a:extLst>
          </p:cNvPr>
          <p:cNvPicPr preferRelativeResize="0"/>
          <p:nvPr/>
        </p:nvPicPr>
        <p:blipFill rotWithShape="1">
          <a:blip r:embed="rId3">
            <a:alphaModFix/>
          </a:blip>
          <a:srcRect/>
          <a:stretch/>
        </p:blipFill>
        <p:spPr>
          <a:xfrm>
            <a:off x="378747" y="2116668"/>
            <a:ext cx="4297680" cy="3957998"/>
          </a:xfrm>
          <a:prstGeom prst="rect">
            <a:avLst/>
          </a:prstGeom>
          <a:noFill/>
          <a:ln>
            <a:noFill/>
          </a:ln>
        </p:spPr>
      </p:pic>
      <p:sp>
        <p:nvSpPr>
          <p:cNvPr id="7" name="Google Shape;139;p99">
            <a:extLst>
              <a:ext uri="{FF2B5EF4-FFF2-40B4-BE49-F238E27FC236}">
                <a16:creationId xmlns:a16="http://schemas.microsoft.com/office/drawing/2014/main" id="{2BE04A1E-6EE8-4334-BE3E-50CA543AA80D}"/>
              </a:ext>
            </a:extLst>
          </p:cNvPr>
          <p:cNvSpPr txBox="1"/>
          <p:nvPr/>
        </p:nvSpPr>
        <p:spPr>
          <a:xfrm>
            <a:off x="429214" y="1544774"/>
            <a:ext cx="446083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Acherus Grotesque" panose="02000505000000020004" pitchFamily="50" charset="0"/>
                <a:sym typeface="Arial"/>
              </a:rPr>
              <a:t>Pink and Blue points do not have a single line of separation that perfectly classifies.</a:t>
            </a:r>
            <a:endParaRPr sz="1600" b="1" dirty="0">
              <a:latin typeface="Acherus Grotesque" panose="02000505000000020004" pitchFamily="50" charset="0"/>
            </a:endParaRPr>
          </a:p>
        </p:txBody>
      </p:sp>
      <p:pic>
        <p:nvPicPr>
          <p:cNvPr id="8" name="Google Shape;140;p99">
            <a:extLst>
              <a:ext uri="{FF2B5EF4-FFF2-40B4-BE49-F238E27FC236}">
                <a16:creationId xmlns:a16="http://schemas.microsoft.com/office/drawing/2014/main" id="{681565F5-74DD-45C8-A7BB-EEDA47FAEAF0}"/>
              </a:ext>
            </a:extLst>
          </p:cNvPr>
          <p:cNvPicPr preferRelativeResize="0"/>
          <p:nvPr/>
        </p:nvPicPr>
        <p:blipFill rotWithShape="1">
          <a:blip r:embed="rId4">
            <a:alphaModFix/>
          </a:blip>
          <a:srcRect/>
          <a:stretch/>
        </p:blipFill>
        <p:spPr>
          <a:xfrm>
            <a:off x="4676427" y="2116667"/>
            <a:ext cx="4206605" cy="4090771"/>
          </a:xfrm>
          <a:prstGeom prst="rect">
            <a:avLst/>
          </a:prstGeom>
          <a:noFill/>
          <a:ln>
            <a:noFill/>
          </a:ln>
        </p:spPr>
      </p:pic>
      <p:sp>
        <p:nvSpPr>
          <p:cNvPr id="9" name="Google Shape;141;p99">
            <a:extLst>
              <a:ext uri="{FF2B5EF4-FFF2-40B4-BE49-F238E27FC236}">
                <a16:creationId xmlns:a16="http://schemas.microsoft.com/office/drawing/2014/main" id="{87C16F73-179D-4F3D-AEE9-C3F8ED611D76}"/>
              </a:ext>
            </a:extLst>
          </p:cNvPr>
          <p:cNvSpPr/>
          <p:nvPr/>
        </p:nvSpPr>
        <p:spPr>
          <a:xfrm>
            <a:off x="8763692" y="1685633"/>
            <a:ext cx="3232490" cy="4354998"/>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00000"/>
              </a:lnSpc>
              <a:spcBef>
                <a:spcPts val="0"/>
              </a:spcBef>
              <a:spcAft>
                <a:spcPts val="1000"/>
              </a:spcAft>
              <a:buClr>
                <a:schemeClr val="accent1"/>
              </a:buClr>
              <a:buSzPct val="100000"/>
              <a:buFont typeface="Arial" panose="020B0604020202020204" pitchFamily="34" charset="0"/>
              <a:buChar char="•"/>
            </a:pPr>
            <a:r>
              <a:rPr lang="en-US" sz="1800" b="0" i="0" u="none" strike="noStrike" cap="none" dirty="0">
                <a:solidFill>
                  <a:srgbClr val="000000"/>
                </a:solidFill>
                <a:latin typeface="Acherus Grotesque" panose="02000505000000020004" pitchFamily="50" charset="0"/>
                <a:sym typeface="Arial"/>
              </a:rPr>
              <a:t>Allow for violations of the minimum distance principle &amp; incorrect training classifications</a:t>
            </a:r>
            <a:endParaRPr lang="en-US" sz="1800" dirty="0">
              <a:latin typeface="Acherus Grotesque" panose="02000505000000020004" pitchFamily="50" charset="0"/>
            </a:endParaRPr>
          </a:p>
          <a:p>
            <a:pPr marL="342900" indent="-342900">
              <a:spcAft>
                <a:spcPts val="1000"/>
              </a:spcAft>
              <a:buClr>
                <a:schemeClr val="accent1"/>
              </a:buClr>
              <a:buSzPct val="100000"/>
              <a:buFont typeface="Arial" panose="020B0604020202020204" pitchFamily="34" charset="0"/>
              <a:buChar char="•"/>
            </a:pPr>
            <a:r>
              <a:rPr lang="en-US" sz="1800" dirty="0">
                <a:latin typeface="Acherus Grotesque" panose="02000505000000020004" pitchFamily="50" charset="0"/>
              </a:rPr>
              <a:t>Here, </a:t>
            </a:r>
            <a:r>
              <a:rPr lang="en-US" sz="1800" b="1" dirty="0">
                <a:solidFill>
                  <a:schemeClr val="accent1"/>
                </a:solidFill>
                <a:latin typeface="Acherus Grotesque" panose="02000505000000020004" pitchFamily="50" charset="0"/>
              </a:rPr>
              <a:t>support vectors</a:t>
            </a:r>
            <a:r>
              <a:rPr lang="en-US" sz="1800" dirty="0">
                <a:solidFill>
                  <a:schemeClr val="accent1"/>
                </a:solidFill>
                <a:latin typeface="Acherus Grotesque" panose="02000505000000020004" pitchFamily="50" charset="0"/>
              </a:rPr>
              <a:t> </a:t>
            </a:r>
            <a:r>
              <a:rPr lang="en-US" sz="1800" dirty="0">
                <a:latin typeface="Acherus Grotesque" panose="02000505000000020004" pitchFamily="50" charset="0"/>
              </a:rPr>
              <a:t>are the points that lie on or across the </a:t>
            </a:r>
            <a:r>
              <a:rPr lang="en-US" sz="1800" b="1" dirty="0">
                <a:solidFill>
                  <a:schemeClr val="accent1"/>
                </a:solidFill>
                <a:latin typeface="Acherus Grotesque" panose="02000505000000020004" pitchFamily="50" charset="0"/>
              </a:rPr>
              <a:t>soft margin</a:t>
            </a:r>
            <a:r>
              <a:rPr lang="en-US" sz="1800" dirty="0">
                <a:solidFill>
                  <a:schemeClr val="accent1"/>
                </a:solidFill>
                <a:latin typeface="Acherus Grotesque" panose="02000505000000020004" pitchFamily="50" charset="0"/>
              </a:rPr>
              <a:t> </a:t>
            </a:r>
          </a:p>
          <a:p>
            <a:pPr marL="342900" indent="-342900">
              <a:spcAft>
                <a:spcPts val="1000"/>
              </a:spcAft>
              <a:buClr>
                <a:schemeClr val="accent1"/>
              </a:buClr>
              <a:buSzPct val="100000"/>
              <a:buFont typeface="Arial" panose="020B0604020202020204" pitchFamily="34" charset="0"/>
              <a:buChar char="•"/>
            </a:pPr>
            <a:r>
              <a:rPr lang="en-US" sz="1800" dirty="0">
                <a:latin typeface="Acherus Grotesque" panose="02000505000000020004" pitchFamily="50" charset="0"/>
              </a:rPr>
              <a:t>Reduces</a:t>
            </a:r>
            <a:r>
              <a:rPr lang="en-US" sz="1800" b="0" i="0" u="none" strike="noStrike" cap="none" dirty="0">
                <a:solidFill>
                  <a:srgbClr val="000000"/>
                </a:solidFill>
                <a:latin typeface="Acherus Grotesque" panose="02000505000000020004" pitchFamily="50" charset="0"/>
                <a:sym typeface="Arial"/>
              </a:rPr>
              <a:t> variance &amp; provides a classifier that can work where groups are not fully </a:t>
            </a:r>
            <a:r>
              <a:rPr lang="en-US" sz="1800" dirty="0">
                <a:latin typeface="Acherus Grotesque" panose="02000505000000020004" pitchFamily="50" charset="0"/>
              </a:rPr>
              <a:t>separable, but requires linear separator</a:t>
            </a:r>
          </a:p>
        </p:txBody>
      </p:sp>
      <p:sp>
        <p:nvSpPr>
          <p:cNvPr id="10" name="Google Shape;142;p99">
            <a:extLst>
              <a:ext uri="{FF2B5EF4-FFF2-40B4-BE49-F238E27FC236}">
                <a16:creationId xmlns:a16="http://schemas.microsoft.com/office/drawing/2014/main" id="{80708969-4E35-46D1-962D-00EBFA462A77}"/>
              </a:ext>
            </a:extLst>
          </p:cNvPr>
          <p:cNvSpPr txBox="1"/>
          <p:nvPr/>
        </p:nvSpPr>
        <p:spPr>
          <a:xfrm>
            <a:off x="5201725" y="1710995"/>
            <a:ext cx="3557564" cy="338514"/>
          </a:xfrm>
          <a:prstGeom prst="rect">
            <a:avLst/>
          </a:prstGeom>
          <a:noFill/>
          <a:ln>
            <a:noFill/>
          </a:ln>
        </p:spPr>
        <p:txBody>
          <a:bodyPr spcFirstLastPara="1" wrap="square" lIns="91425" tIns="45700" rIns="91425" bIns="45700" anchor="t" anchorCtr="0">
            <a:spAutoFit/>
          </a:bodyPr>
          <a:lstStyle/>
          <a:p>
            <a:pPr algn="ctr"/>
            <a:r>
              <a:rPr lang="en-US" sz="1600" b="1" i="0" u="none" strike="noStrike" cap="none" dirty="0">
                <a:solidFill>
                  <a:srgbClr val="000000"/>
                </a:solidFill>
                <a:latin typeface="Acherus Grotesque" panose="02000505000000020004" pitchFamily="50" charset="0"/>
                <a:sym typeface="Arial"/>
              </a:rPr>
              <a:t>Support Vector </a:t>
            </a:r>
            <a:r>
              <a:rPr lang="en-US" sz="1600" b="1" dirty="0">
                <a:latin typeface="Acherus Grotesque" panose="02000505000000020004" pitchFamily="50" charset="0"/>
              </a:rPr>
              <a:t>Classifier</a:t>
            </a:r>
            <a:endParaRPr sz="1600" b="1" dirty="0">
              <a:latin typeface="Acherus Grotesque" panose="02000505000000020004" pitchFamily="50" charset="0"/>
            </a:endParaRPr>
          </a:p>
        </p:txBody>
      </p:sp>
      <p:sp>
        <p:nvSpPr>
          <p:cNvPr id="11" name="Left Brace 10">
            <a:extLst>
              <a:ext uri="{FF2B5EF4-FFF2-40B4-BE49-F238E27FC236}">
                <a16:creationId xmlns:a16="http://schemas.microsoft.com/office/drawing/2014/main" id="{4479B383-5B0B-4267-9A1C-32AD44FEB454}"/>
              </a:ext>
            </a:extLst>
          </p:cNvPr>
          <p:cNvSpPr/>
          <p:nvPr/>
        </p:nvSpPr>
        <p:spPr>
          <a:xfrm rot="16200000">
            <a:off x="6097659" y="5378104"/>
            <a:ext cx="156579" cy="65810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2265427-A336-4250-A605-24AA5347031B}"/>
              </a:ext>
            </a:extLst>
          </p:cNvPr>
          <p:cNvSpPr txBox="1"/>
          <p:nvPr/>
        </p:nvSpPr>
        <p:spPr>
          <a:xfrm>
            <a:off x="4564636" y="6375541"/>
            <a:ext cx="1718546" cy="338554"/>
          </a:xfrm>
          <a:prstGeom prst="rect">
            <a:avLst/>
          </a:prstGeom>
          <a:noFill/>
        </p:spPr>
        <p:txBody>
          <a:bodyPr wrap="square" rtlCol="0">
            <a:spAutoFit/>
          </a:bodyPr>
          <a:lstStyle/>
          <a:p>
            <a:r>
              <a:rPr lang="en-US" sz="1600" dirty="0">
                <a:solidFill>
                  <a:schemeClr val="accent1"/>
                </a:solidFill>
                <a:latin typeface="Acherus Grotesque" panose="02000505000000020004" pitchFamily="50" charset="0"/>
              </a:rPr>
              <a:t>Soft Margin</a:t>
            </a:r>
          </a:p>
        </p:txBody>
      </p:sp>
      <p:cxnSp>
        <p:nvCxnSpPr>
          <p:cNvPr id="13" name="Straight Arrow Connector 12">
            <a:extLst>
              <a:ext uri="{FF2B5EF4-FFF2-40B4-BE49-F238E27FC236}">
                <a16:creationId xmlns:a16="http://schemas.microsoft.com/office/drawing/2014/main" id="{9D8E0A6F-3AB0-4D97-A900-D306DD31BF7A}"/>
              </a:ext>
            </a:extLst>
          </p:cNvPr>
          <p:cNvCxnSpPr>
            <a:cxnSpLocks/>
            <a:stCxn id="12" idx="0"/>
          </p:cNvCxnSpPr>
          <p:nvPr/>
        </p:nvCxnSpPr>
        <p:spPr>
          <a:xfrm flipV="1">
            <a:off x="5423909" y="5939135"/>
            <a:ext cx="422985" cy="4364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658E5D-163E-4EFF-861D-5484A3DAE664}"/>
              </a:ext>
            </a:extLst>
          </p:cNvPr>
          <p:cNvCxnSpPr>
            <a:cxnSpLocks/>
            <a:stCxn id="12" idx="0"/>
          </p:cNvCxnSpPr>
          <p:nvPr/>
        </p:nvCxnSpPr>
        <p:spPr>
          <a:xfrm flipV="1">
            <a:off x="5423909" y="5986849"/>
            <a:ext cx="1299576" cy="3886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Left Brace 14">
            <a:extLst>
              <a:ext uri="{FF2B5EF4-FFF2-40B4-BE49-F238E27FC236}">
                <a16:creationId xmlns:a16="http://schemas.microsoft.com/office/drawing/2014/main" id="{4F96224B-96B5-4255-B57A-C9AACBB50B0D}"/>
              </a:ext>
            </a:extLst>
          </p:cNvPr>
          <p:cNvSpPr/>
          <p:nvPr/>
        </p:nvSpPr>
        <p:spPr>
          <a:xfrm rot="16200000">
            <a:off x="6795702" y="5372537"/>
            <a:ext cx="156579" cy="65810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7272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DD9F5-E1E2-407C-AF4C-2CBF39050C6C}"/>
              </a:ext>
            </a:extLst>
          </p:cNvPr>
          <p:cNvSpPr>
            <a:spLocks noGrp="1"/>
          </p:cNvSpPr>
          <p:nvPr>
            <p:ph type="title"/>
          </p:nvPr>
        </p:nvSpPr>
        <p:spPr/>
        <p:txBody>
          <a:bodyPr/>
          <a:lstStyle/>
          <a:p>
            <a:r>
              <a:rPr lang="sv-SE" dirty="0"/>
              <a:t>Adjust margins via tuning parameter C</a:t>
            </a:r>
            <a:endParaRPr lang="en-US" dirty="0"/>
          </a:p>
        </p:txBody>
      </p:sp>
      <p:sp>
        <p:nvSpPr>
          <p:cNvPr id="3" name="Content Placeholder 2">
            <a:extLst>
              <a:ext uri="{FF2B5EF4-FFF2-40B4-BE49-F238E27FC236}">
                <a16:creationId xmlns:a16="http://schemas.microsoft.com/office/drawing/2014/main" id="{7618F579-048B-4DF1-8942-6CE313CC2931}"/>
              </a:ext>
            </a:extLst>
          </p:cNvPr>
          <p:cNvSpPr>
            <a:spLocks noGrp="1"/>
          </p:cNvSpPr>
          <p:nvPr>
            <p:ph idx="1"/>
          </p:nvPr>
        </p:nvSpPr>
        <p:spPr/>
        <p:txBody>
          <a:bodyPr/>
          <a:lstStyle/>
          <a:p>
            <a:r>
              <a:rPr lang="en-US" dirty="0"/>
              <a:t>We can adjust for how many violations of our boundary and the severity of the violations with a tuning parameter C</a:t>
            </a:r>
          </a:p>
          <a:p>
            <a:endParaRPr lang="en-US" dirty="0"/>
          </a:p>
        </p:txBody>
      </p:sp>
      <p:sp>
        <p:nvSpPr>
          <p:cNvPr id="4" name="Footer Placeholder 3">
            <a:extLst>
              <a:ext uri="{FF2B5EF4-FFF2-40B4-BE49-F238E27FC236}">
                <a16:creationId xmlns:a16="http://schemas.microsoft.com/office/drawing/2014/main" id="{A24C86C4-8AB0-4285-ADFF-9632322F078A}"/>
              </a:ext>
            </a:extLst>
          </p:cNvPr>
          <p:cNvSpPr>
            <a:spLocks noGrp="1"/>
          </p:cNvSpPr>
          <p:nvPr>
            <p:ph type="ftr" sz="quarter" idx="11"/>
          </p:nvPr>
        </p:nvSpPr>
        <p:spPr/>
        <p:txBody>
          <a:bodyPr/>
          <a:lstStyle/>
          <a:p>
            <a:r>
              <a:rPr lang="en-US"/>
              <a:t>Support Vector Machines</a:t>
            </a:r>
            <a:endParaRPr lang="en-US" dirty="0"/>
          </a:p>
        </p:txBody>
      </p:sp>
      <p:sp>
        <p:nvSpPr>
          <p:cNvPr id="5" name="Slide Number Placeholder 4">
            <a:extLst>
              <a:ext uri="{FF2B5EF4-FFF2-40B4-BE49-F238E27FC236}">
                <a16:creationId xmlns:a16="http://schemas.microsoft.com/office/drawing/2014/main" id="{E1161C20-D0CB-4F55-9955-1E1E644665E6}"/>
              </a:ext>
            </a:extLst>
          </p:cNvPr>
          <p:cNvSpPr>
            <a:spLocks noGrp="1"/>
          </p:cNvSpPr>
          <p:nvPr>
            <p:ph type="sldNum" sz="quarter" idx="12"/>
          </p:nvPr>
        </p:nvSpPr>
        <p:spPr/>
        <p:txBody>
          <a:bodyPr/>
          <a:lstStyle/>
          <a:p>
            <a:fld id="{8E06CFEE-053A-4A40-A88B-A288F0289482}" type="slidenum">
              <a:rPr lang="en-US" smtClean="0"/>
              <a:t>14</a:t>
            </a:fld>
            <a:endParaRPr lang="en-US"/>
          </a:p>
        </p:txBody>
      </p:sp>
      <p:grpSp>
        <p:nvGrpSpPr>
          <p:cNvPr id="6" name="Group 5">
            <a:extLst>
              <a:ext uri="{FF2B5EF4-FFF2-40B4-BE49-F238E27FC236}">
                <a16:creationId xmlns:a16="http://schemas.microsoft.com/office/drawing/2014/main" id="{B9A33110-C1F2-49D7-A5EA-BDD2C5185DD7}"/>
              </a:ext>
            </a:extLst>
          </p:cNvPr>
          <p:cNvGrpSpPr/>
          <p:nvPr/>
        </p:nvGrpSpPr>
        <p:grpSpPr>
          <a:xfrm>
            <a:off x="467282" y="2867431"/>
            <a:ext cx="11315983" cy="2862034"/>
            <a:chOff x="485736" y="3548274"/>
            <a:chExt cx="11315983" cy="2862034"/>
          </a:xfrm>
        </p:grpSpPr>
        <p:pic>
          <p:nvPicPr>
            <p:cNvPr id="7" name="Picture 6" descr="A group of graphs with blue and pink dots&#10;&#10;Description automatically generated">
              <a:extLst>
                <a:ext uri="{FF2B5EF4-FFF2-40B4-BE49-F238E27FC236}">
                  <a16:creationId xmlns:a16="http://schemas.microsoft.com/office/drawing/2014/main" id="{EB314665-958B-49F7-BC28-4DEFA5700916}"/>
                </a:ext>
              </a:extLst>
            </p:cNvPr>
            <p:cNvPicPr>
              <a:picLocks noChangeAspect="1"/>
            </p:cNvPicPr>
            <p:nvPr/>
          </p:nvPicPr>
          <p:blipFill>
            <a:blip r:embed="rId3"/>
            <a:srcRect b="48708"/>
            <a:stretch/>
          </p:blipFill>
          <p:spPr>
            <a:xfrm>
              <a:off x="485736" y="3548274"/>
              <a:ext cx="5705720" cy="2862034"/>
            </a:xfrm>
            <a:prstGeom prst="rect">
              <a:avLst/>
            </a:prstGeom>
          </p:spPr>
        </p:pic>
        <p:pic>
          <p:nvPicPr>
            <p:cNvPr id="8" name="Picture 7" descr="A group of graphs with blue and pink dots&#10;&#10;Description automatically generated">
              <a:extLst>
                <a:ext uri="{FF2B5EF4-FFF2-40B4-BE49-F238E27FC236}">
                  <a16:creationId xmlns:a16="http://schemas.microsoft.com/office/drawing/2014/main" id="{247B5A03-F470-4661-898A-DD3AADE0295A}"/>
                </a:ext>
              </a:extLst>
            </p:cNvPr>
            <p:cNvPicPr>
              <a:picLocks noChangeAspect="1"/>
            </p:cNvPicPr>
            <p:nvPr/>
          </p:nvPicPr>
          <p:blipFill>
            <a:blip r:embed="rId3"/>
            <a:srcRect t="50470"/>
            <a:stretch/>
          </p:blipFill>
          <p:spPr>
            <a:xfrm>
              <a:off x="6095999" y="3597417"/>
              <a:ext cx="5705720" cy="2763748"/>
            </a:xfrm>
            <a:prstGeom prst="rect">
              <a:avLst/>
            </a:prstGeom>
          </p:spPr>
        </p:pic>
      </p:grpSp>
      <p:sp>
        <p:nvSpPr>
          <p:cNvPr id="9" name="TextBox 8">
            <a:extLst>
              <a:ext uri="{FF2B5EF4-FFF2-40B4-BE49-F238E27FC236}">
                <a16:creationId xmlns:a16="http://schemas.microsoft.com/office/drawing/2014/main" id="{B5578332-DB04-4007-B634-2D09551E3A75}"/>
              </a:ext>
            </a:extLst>
          </p:cNvPr>
          <p:cNvSpPr txBox="1"/>
          <p:nvPr/>
        </p:nvSpPr>
        <p:spPr>
          <a:xfrm>
            <a:off x="4309604" y="5616759"/>
            <a:ext cx="4023360" cy="365760"/>
          </a:xfrm>
          <a:prstGeom prst="rect">
            <a:avLst/>
          </a:prstGeom>
          <a:noFill/>
        </p:spPr>
        <p:txBody>
          <a:bodyPr wrap="square" rtlCol="0">
            <a:spAutoFit/>
          </a:bodyPr>
          <a:lstStyle/>
          <a:p>
            <a:r>
              <a:rPr lang="en-US" sz="1600" b="1" dirty="0">
                <a:latin typeface="Acherus Grotesque" panose="02000505000000020004" pitchFamily="50" charset="0"/>
              </a:rPr>
              <a:t>Value of C decreases from left to right</a:t>
            </a:r>
          </a:p>
        </p:txBody>
      </p:sp>
      <p:sp>
        <p:nvSpPr>
          <p:cNvPr id="10" name="Arrow: Right 9">
            <a:extLst>
              <a:ext uri="{FF2B5EF4-FFF2-40B4-BE49-F238E27FC236}">
                <a16:creationId xmlns:a16="http://schemas.microsoft.com/office/drawing/2014/main" id="{DB0EA435-5B2B-4C91-A336-D4F0B7DEF084}"/>
              </a:ext>
            </a:extLst>
          </p:cNvPr>
          <p:cNvSpPr/>
          <p:nvPr/>
        </p:nvSpPr>
        <p:spPr>
          <a:xfrm>
            <a:off x="3686316" y="5938154"/>
            <a:ext cx="5269936" cy="219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AEDC716-EA50-4C8C-9F79-FDF4347D9ECD}"/>
              </a:ext>
            </a:extLst>
          </p:cNvPr>
          <p:cNvSpPr txBox="1"/>
          <p:nvPr/>
        </p:nvSpPr>
        <p:spPr>
          <a:xfrm>
            <a:off x="679176" y="5739040"/>
            <a:ext cx="3546566" cy="584775"/>
          </a:xfrm>
          <a:prstGeom prst="rect">
            <a:avLst/>
          </a:prstGeom>
          <a:noFill/>
        </p:spPr>
        <p:txBody>
          <a:bodyPr wrap="square" rtlCol="0">
            <a:spAutoFit/>
          </a:bodyPr>
          <a:lstStyle/>
          <a:p>
            <a:pPr algn="ctr"/>
            <a:r>
              <a:rPr lang="en-US" sz="1600" dirty="0">
                <a:latin typeface="Acherus Grotesque" panose="02000505000000020004" pitchFamily="50" charset="0"/>
              </a:rPr>
              <a:t>wide margin</a:t>
            </a:r>
          </a:p>
          <a:p>
            <a:pPr algn="ctr"/>
            <a:r>
              <a:rPr lang="en-US" sz="1600" dirty="0">
                <a:latin typeface="Acherus Grotesque" panose="02000505000000020004" pitchFamily="50" charset="0"/>
              </a:rPr>
              <a:t>high bias, low variance</a:t>
            </a:r>
          </a:p>
        </p:txBody>
      </p:sp>
      <p:sp>
        <p:nvSpPr>
          <p:cNvPr id="12" name="TextBox 11">
            <a:extLst>
              <a:ext uri="{FF2B5EF4-FFF2-40B4-BE49-F238E27FC236}">
                <a16:creationId xmlns:a16="http://schemas.microsoft.com/office/drawing/2014/main" id="{8BE72713-B2BE-42B4-AF66-7E7BA3224EBD}"/>
              </a:ext>
            </a:extLst>
          </p:cNvPr>
          <p:cNvSpPr txBox="1"/>
          <p:nvPr/>
        </p:nvSpPr>
        <p:spPr>
          <a:xfrm>
            <a:off x="8566779" y="5739040"/>
            <a:ext cx="3546566" cy="584775"/>
          </a:xfrm>
          <a:prstGeom prst="rect">
            <a:avLst/>
          </a:prstGeom>
          <a:noFill/>
        </p:spPr>
        <p:txBody>
          <a:bodyPr wrap="square" rtlCol="0">
            <a:spAutoFit/>
          </a:bodyPr>
          <a:lstStyle/>
          <a:p>
            <a:pPr algn="ctr"/>
            <a:r>
              <a:rPr lang="en-US" sz="1600" dirty="0">
                <a:latin typeface="Acherus Grotesque" panose="02000505000000020004" pitchFamily="50" charset="0"/>
              </a:rPr>
              <a:t>narrow margin</a:t>
            </a:r>
          </a:p>
          <a:p>
            <a:pPr algn="ctr"/>
            <a:r>
              <a:rPr lang="en-US" sz="1600" dirty="0">
                <a:latin typeface="Acherus Grotesque" panose="02000505000000020004" pitchFamily="50" charset="0"/>
              </a:rPr>
              <a:t>low bias, high variance</a:t>
            </a:r>
          </a:p>
        </p:txBody>
      </p:sp>
    </p:spTree>
    <p:extLst>
      <p:ext uri="{BB962C8B-B14F-4D97-AF65-F5344CB8AC3E}">
        <p14:creationId xmlns:p14="http://schemas.microsoft.com/office/powerpoint/2010/main" val="2541309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20055A-7464-4EC8-87B4-83485D396F6E}"/>
              </a:ext>
            </a:extLst>
          </p:cNvPr>
          <p:cNvSpPr>
            <a:spLocks noGrp="1"/>
          </p:cNvSpPr>
          <p:nvPr>
            <p:ph type="ftr" sz="quarter" idx="11"/>
          </p:nvPr>
        </p:nvSpPr>
        <p:spPr/>
        <p:txBody>
          <a:bodyPr/>
          <a:lstStyle/>
          <a:p>
            <a:r>
              <a:rPr lang="en-US"/>
              <a:t>Support Vector Machines</a:t>
            </a:r>
            <a:endParaRPr lang="en-US" dirty="0"/>
          </a:p>
        </p:txBody>
      </p:sp>
      <p:sp>
        <p:nvSpPr>
          <p:cNvPr id="3" name="Text Placeholder 2">
            <a:extLst>
              <a:ext uri="{FF2B5EF4-FFF2-40B4-BE49-F238E27FC236}">
                <a16:creationId xmlns:a16="http://schemas.microsoft.com/office/drawing/2014/main" id="{49C3A720-9A57-4425-BC33-67987F2185D4}"/>
              </a:ext>
            </a:extLst>
          </p:cNvPr>
          <p:cNvSpPr>
            <a:spLocks noGrp="1"/>
          </p:cNvSpPr>
          <p:nvPr>
            <p:ph type="body" idx="1"/>
          </p:nvPr>
        </p:nvSpPr>
        <p:spPr/>
        <p:txBody>
          <a:bodyPr/>
          <a:lstStyle/>
          <a:p>
            <a:r>
              <a:rPr lang="en-US" dirty="0"/>
              <a:t>Support Vector Machines</a:t>
            </a:r>
          </a:p>
        </p:txBody>
      </p:sp>
      <p:sp>
        <p:nvSpPr>
          <p:cNvPr id="4" name="Slide Number Placeholder 3">
            <a:extLst>
              <a:ext uri="{FF2B5EF4-FFF2-40B4-BE49-F238E27FC236}">
                <a16:creationId xmlns:a16="http://schemas.microsoft.com/office/drawing/2014/main" id="{4BC7E2AF-18E7-43AA-A144-60AFDBFE3440}"/>
              </a:ext>
            </a:extLst>
          </p:cNvPr>
          <p:cNvSpPr>
            <a:spLocks noGrp="1"/>
          </p:cNvSpPr>
          <p:nvPr>
            <p:ph type="sldNum" sz="quarter" idx="12"/>
          </p:nvPr>
        </p:nvSpPr>
        <p:spPr/>
        <p:txBody>
          <a:bodyPr/>
          <a:lstStyle/>
          <a:p>
            <a:fld id="{8E06CFEE-053A-4A40-A88B-A288F0289482}" type="slidenum">
              <a:rPr lang="en-US" smtClean="0"/>
              <a:pPr/>
              <a:t>15</a:t>
            </a:fld>
            <a:endParaRPr lang="en-US"/>
          </a:p>
        </p:txBody>
      </p:sp>
    </p:spTree>
    <p:extLst>
      <p:ext uri="{BB962C8B-B14F-4D97-AF65-F5344CB8AC3E}">
        <p14:creationId xmlns:p14="http://schemas.microsoft.com/office/powerpoint/2010/main" val="601553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440C7-7551-4370-AB30-92BBA3646706}"/>
              </a:ext>
            </a:extLst>
          </p:cNvPr>
          <p:cNvSpPr>
            <a:spLocks noGrp="1"/>
          </p:cNvSpPr>
          <p:nvPr>
            <p:ph type="title"/>
          </p:nvPr>
        </p:nvSpPr>
        <p:spPr/>
        <p:txBody>
          <a:bodyPr/>
          <a:lstStyle/>
          <a:p>
            <a:r>
              <a:rPr lang="en-US" dirty="0"/>
              <a:t>Some problems won’t work well with a linear separator</a:t>
            </a:r>
          </a:p>
        </p:txBody>
      </p:sp>
      <p:sp>
        <p:nvSpPr>
          <p:cNvPr id="4" name="Footer Placeholder 3">
            <a:extLst>
              <a:ext uri="{FF2B5EF4-FFF2-40B4-BE49-F238E27FC236}">
                <a16:creationId xmlns:a16="http://schemas.microsoft.com/office/drawing/2014/main" id="{31C848C0-AC34-438D-BF0A-6E4865C1FD1F}"/>
              </a:ext>
            </a:extLst>
          </p:cNvPr>
          <p:cNvSpPr>
            <a:spLocks noGrp="1"/>
          </p:cNvSpPr>
          <p:nvPr>
            <p:ph type="ftr" sz="quarter" idx="11"/>
          </p:nvPr>
        </p:nvSpPr>
        <p:spPr/>
        <p:txBody>
          <a:bodyPr/>
          <a:lstStyle/>
          <a:p>
            <a:r>
              <a:rPr lang="en-US"/>
              <a:t>Support Vector Machines</a:t>
            </a:r>
            <a:endParaRPr lang="en-US" dirty="0"/>
          </a:p>
        </p:txBody>
      </p:sp>
      <p:sp>
        <p:nvSpPr>
          <p:cNvPr id="5" name="Slide Number Placeholder 4">
            <a:extLst>
              <a:ext uri="{FF2B5EF4-FFF2-40B4-BE49-F238E27FC236}">
                <a16:creationId xmlns:a16="http://schemas.microsoft.com/office/drawing/2014/main" id="{68935EA2-71DD-4052-82E3-5A9EE1A3AD26}"/>
              </a:ext>
            </a:extLst>
          </p:cNvPr>
          <p:cNvSpPr>
            <a:spLocks noGrp="1"/>
          </p:cNvSpPr>
          <p:nvPr>
            <p:ph type="sldNum" sz="quarter" idx="12"/>
          </p:nvPr>
        </p:nvSpPr>
        <p:spPr/>
        <p:txBody>
          <a:bodyPr/>
          <a:lstStyle/>
          <a:p>
            <a:fld id="{8E06CFEE-053A-4A40-A88B-A288F0289482}" type="slidenum">
              <a:rPr lang="en-US" smtClean="0"/>
              <a:t>16</a:t>
            </a:fld>
            <a:endParaRPr lang="en-US"/>
          </a:p>
        </p:txBody>
      </p:sp>
      <p:pic>
        <p:nvPicPr>
          <p:cNvPr id="6" name="Google Shape;150;p100">
            <a:extLst>
              <a:ext uri="{FF2B5EF4-FFF2-40B4-BE49-F238E27FC236}">
                <a16:creationId xmlns:a16="http://schemas.microsoft.com/office/drawing/2014/main" id="{131187F7-6FD8-413B-91BF-CBE077BEFD4C}"/>
              </a:ext>
            </a:extLst>
          </p:cNvPr>
          <p:cNvPicPr preferRelativeResize="0">
            <a:picLocks noGrp="1" noChangeAspect="1"/>
          </p:cNvPicPr>
          <p:nvPr>
            <p:ph idx="1"/>
          </p:nvPr>
        </p:nvPicPr>
        <p:blipFill rotWithShape="1">
          <a:blip r:embed="rId3">
            <a:alphaModFix/>
          </a:blip>
          <a:srcRect l="28156" t="26218" r="28197" b="29606"/>
          <a:stretch/>
        </p:blipFill>
        <p:spPr>
          <a:xfrm>
            <a:off x="2882164" y="1782462"/>
            <a:ext cx="6427672" cy="3657600"/>
          </a:xfrm>
          <a:prstGeom prst="rect">
            <a:avLst/>
          </a:prstGeom>
          <a:noFill/>
          <a:ln>
            <a:noFill/>
          </a:ln>
        </p:spPr>
      </p:pic>
      <p:sp>
        <p:nvSpPr>
          <p:cNvPr id="3" name="Rectangle 2">
            <a:extLst>
              <a:ext uri="{FF2B5EF4-FFF2-40B4-BE49-F238E27FC236}">
                <a16:creationId xmlns:a16="http://schemas.microsoft.com/office/drawing/2014/main" id="{93EE5841-C080-4D4D-82BB-6F5DA2A8C0F7}"/>
              </a:ext>
            </a:extLst>
          </p:cNvPr>
          <p:cNvSpPr/>
          <p:nvPr/>
        </p:nvSpPr>
        <p:spPr>
          <a:xfrm>
            <a:off x="2544417" y="3521764"/>
            <a:ext cx="7474226" cy="2282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77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44D7-8FF8-44B4-AEA7-52F08F3D65D8}"/>
              </a:ext>
            </a:extLst>
          </p:cNvPr>
          <p:cNvSpPr>
            <a:spLocks noGrp="1"/>
          </p:cNvSpPr>
          <p:nvPr>
            <p:ph type="title"/>
          </p:nvPr>
        </p:nvSpPr>
        <p:spPr/>
        <p:txBody>
          <a:bodyPr/>
          <a:lstStyle/>
          <a:p>
            <a:r>
              <a:rPr lang="en-US" dirty="0"/>
              <a:t>We can extend our model such that our separator can take any non-linear shape</a:t>
            </a:r>
          </a:p>
        </p:txBody>
      </p:sp>
      <p:sp>
        <p:nvSpPr>
          <p:cNvPr id="4" name="Footer Placeholder 3">
            <a:extLst>
              <a:ext uri="{FF2B5EF4-FFF2-40B4-BE49-F238E27FC236}">
                <a16:creationId xmlns:a16="http://schemas.microsoft.com/office/drawing/2014/main" id="{77F96C9D-2742-47D9-A45F-AC99A02ACE95}"/>
              </a:ext>
            </a:extLst>
          </p:cNvPr>
          <p:cNvSpPr>
            <a:spLocks noGrp="1"/>
          </p:cNvSpPr>
          <p:nvPr>
            <p:ph type="ftr" sz="quarter" idx="11"/>
          </p:nvPr>
        </p:nvSpPr>
        <p:spPr/>
        <p:txBody>
          <a:bodyPr/>
          <a:lstStyle/>
          <a:p>
            <a:r>
              <a:rPr lang="en-US"/>
              <a:t>Support Vector Machines</a:t>
            </a:r>
            <a:endParaRPr lang="en-US" dirty="0"/>
          </a:p>
        </p:txBody>
      </p:sp>
      <p:sp>
        <p:nvSpPr>
          <p:cNvPr id="5" name="Slide Number Placeholder 4">
            <a:extLst>
              <a:ext uri="{FF2B5EF4-FFF2-40B4-BE49-F238E27FC236}">
                <a16:creationId xmlns:a16="http://schemas.microsoft.com/office/drawing/2014/main" id="{5B960211-51EF-472C-BEFD-76D084627717}"/>
              </a:ext>
            </a:extLst>
          </p:cNvPr>
          <p:cNvSpPr>
            <a:spLocks noGrp="1"/>
          </p:cNvSpPr>
          <p:nvPr>
            <p:ph type="sldNum" sz="quarter" idx="12"/>
          </p:nvPr>
        </p:nvSpPr>
        <p:spPr/>
        <p:txBody>
          <a:bodyPr/>
          <a:lstStyle/>
          <a:p>
            <a:fld id="{8E06CFEE-053A-4A40-A88B-A288F0289482}" type="slidenum">
              <a:rPr lang="en-US" smtClean="0"/>
              <a:t>17</a:t>
            </a:fld>
            <a:endParaRPr lang="en-US"/>
          </a:p>
        </p:txBody>
      </p:sp>
      <p:pic>
        <p:nvPicPr>
          <p:cNvPr id="6" name="Google Shape;158;p101" descr="Support Vector Machines with the mlr package | R-bloggers">
            <a:extLst>
              <a:ext uri="{FF2B5EF4-FFF2-40B4-BE49-F238E27FC236}">
                <a16:creationId xmlns:a16="http://schemas.microsoft.com/office/drawing/2014/main" id="{EBE8DF50-37CF-494A-823D-E77D41A257AC}"/>
              </a:ext>
            </a:extLst>
          </p:cNvPr>
          <p:cNvPicPr preferRelativeResize="0">
            <a:picLocks noGrp="1" noChangeAspect="1"/>
          </p:cNvPicPr>
          <p:nvPr>
            <p:ph idx="1"/>
          </p:nvPr>
        </p:nvPicPr>
        <p:blipFill rotWithShape="1">
          <a:blip r:embed="rId3">
            <a:alphaModFix/>
          </a:blip>
          <a:srcRect/>
          <a:stretch/>
        </p:blipFill>
        <p:spPr>
          <a:xfrm>
            <a:off x="3017828" y="1616302"/>
            <a:ext cx="6178378" cy="4572000"/>
          </a:xfrm>
          <a:prstGeom prst="rect">
            <a:avLst/>
          </a:prstGeom>
          <a:noFill/>
          <a:ln>
            <a:noFill/>
          </a:ln>
        </p:spPr>
      </p:pic>
    </p:spTree>
    <p:extLst>
      <p:ext uri="{BB962C8B-B14F-4D97-AF65-F5344CB8AC3E}">
        <p14:creationId xmlns:p14="http://schemas.microsoft.com/office/powerpoint/2010/main" val="2845855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4356-191D-4B3E-A782-249A63E3FECC}"/>
              </a:ext>
            </a:extLst>
          </p:cNvPr>
          <p:cNvSpPr>
            <a:spLocks noGrp="1"/>
          </p:cNvSpPr>
          <p:nvPr>
            <p:ph type="title"/>
          </p:nvPr>
        </p:nvSpPr>
        <p:spPr/>
        <p:txBody>
          <a:bodyPr/>
          <a:lstStyle/>
          <a:p>
            <a:r>
              <a:rPr lang="en-US" dirty="0"/>
              <a:t>Support vector machines make this non-linear extension</a:t>
            </a:r>
          </a:p>
        </p:txBody>
      </p:sp>
      <p:sp>
        <p:nvSpPr>
          <p:cNvPr id="6" name="Content Placeholder 5">
            <a:extLst>
              <a:ext uri="{FF2B5EF4-FFF2-40B4-BE49-F238E27FC236}">
                <a16:creationId xmlns:a16="http://schemas.microsoft.com/office/drawing/2014/main" id="{B1A886B4-1186-4D63-A389-5276B132845B}"/>
              </a:ext>
            </a:extLst>
          </p:cNvPr>
          <p:cNvSpPr>
            <a:spLocks noGrp="1"/>
          </p:cNvSpPr>
          <p:nvPr>
            <p:ph sz="half" idx="1"/>
          </p:nvPr>
        </p:nvSpPr>
        <p:spPr/>
        <p:txBody>
          <a:bodyPr>
            <a:normAutofit lnSpcReduction="10000"/>
          </a:bodyPr>
          <a:lstStyle/>
          <a:p>
            <a:r>
              <a:rPr lang="en-US" dirty="0"/>
              <a:t>Support Vector Machines (SVM) extend our model such that our separator can take any non-linear shape using </a:t>
            </a:r>
            <a:r>
              <a:rPr lang="en-US" b="1" dirty="0">
                <a:solidFill>
                  <a:schemeClr val="accent1"/>
                </a:solidFill>
              </a:rPr>
              <a:t>kernels</a:t>
            </a:r>
          </a:p>
          <a:p>
            <a:r>
              <a:rPr lang="en-US" dirty="0"/>
              <a:t>Works well for binary classification</a:t>
            </a:r>
          </a:p>
          <a:p>
            <a:r>
              <a:rPr lang="en-US" dirty="0"/>
              <a:t>The SVM approach does not extend to greater than 2 classes</a:t>
            </a:r>
          </a:p>
          <a:p>
            <a:r>
              <a:rPr lang="en-US" dirty="0"/>
              <a:t>To classify to more than two classes we need to implement multiple SVMs</a:t>
            </a:r>
          </a:p>
        </p:txBody>
      </p:sp>
      <p:sp>
        <p:nvSpPr>
          <p:cNvPr id="4" name="Footer Placeholder 3">
            <a:extLst>
              <a:ext uri="{FF2B5EF4-FFF2-40B4-BE49-F238E27FC236}">
                <a16:creationId xmlns:a16="http://schemas.microsoft.com/office/drawing/2014/main" id="{4DF7A7E7-9ED4-4780-ACAD-5AE679F6A5E2}"/>
              </a:ext>
            </a:extLst>
          </p:cNvPr>
          <p:cNvSpPr>
            <a:spLocks noGrp="1"/>
          </p:cNvSpPr>
          <p:nvPr>
            <p:ph type="ftr" sz="quarter" idx="11"/>
          </p:nvPr>
        </p:nvSpPr>
        <p:spPr/>
        <p:txBody>
          <a:bodyPr/>
          <a:lstStyle/>
          <a:p>
            <a:r>
              <a:rPr lang="en-US"/>
              <a:t>Support Vector Machines</a:t>
            </a:r>
            <a:endParaRPr lang="en-US" dirty="0"/>
          </a:p>
        </p:txBody>
      </p:sp>
      <p:sp>
        <p:nvSpPr>
          <p:cNvPr id="5" name="Slide Number Placeholder 4">
            <a:extLst>
              <a:ext uri="{FF2B5EF4-FFF2-40B4-BE49-F238E27FC236}">
                <a16:creationId xmlns:a16="http://schemas.microsoft.com/office/drawing/2014/main" id="{5508BD58-B397-4219-95DE-72B309A4F05F}"/>
              </a:ext>
            </a:extLst>
          </p:cNvPr>
          <p:cNvSpPr>
            <a:spLocks noGrp="1"/>
          </p:cNvSpPr>
          <p:nvPr>
            <p:ph type="sldNum" sz="quarter" idx="12"/>
          </p:nvPr>
        </p:nvSpPr>
        <p:spPr/>
        <p:txBody>
          <a:bodyPr/>
          <a:lstStyle/>
          <a:p>
            <a:fld id="{8E06CFEE-053A-4A40-A88B-A288F0289482}" type="slidenum">
              <a:rPr lang="en-US" smtClean="0"/>
              <a:t>18</a:t>
            </a:fld>
            <a:endParaRPr lang="en-US"/>
          </a:p>
        </p:txBody>
      </p:sp>
      <p:pic>
        <p:nvPicPr>
          <p:cNvPr id="8" name="Google Shape;166;p102">
            <a:extLst>
              <a:ext uri="{FF2B5EF4-FFF2-40B4-BE49-F238E27FC236}">
                <a16:creationId xmlns:a16="http://schemas.microsoft.com/office/drawing/2014/main" id="{8D8D4580-F730-4AD4-AEB3-D5CD3CD7209E}"/>
              </a:ext>
            </a:extLst>
          </p:cNvPr>
          <p:cNvPicPr preferRelativeResize="0">
            <a:picLocks noGrp="1" noChangeAspect="1"/>
          </p:cNvPicPr>
          <p:nvPr>
            <p:ph sz="half" idx="2"/>
          </p:nvPr>
        </p:nvPicPr>
        <p:blipFill rotWithShape="1">
          <a:blip r:embed="rId3">
            <a:alphaModFix/>
          </a:blip>
          <a:srcRect/>
          <a:stretch/>
        </p:blipFill>
        <p:spPr>
          <a:xfrm>
            <a:off x="6582827" y="1825625"/>
            <a:ext cx="4360346" cy="4351338"/>
          </a:xfrm>
          <a:prstGeom prst="rect">
            <a:avLst/>
          </a:prstGeom>
          <a:noFill/>
          <a:ln>
            <a:noFill/>
          </a:ln>
        </p:spPr>
      </p:pic>
    </p:spTree>
    <p:extLst>
      <p:ext uri="{BB962C8B-B14F-4D97-AF65-F5344CB8AC3E}">
        <p14:creationId xmlns:p14="http://schemas.microsoft.com/office/powerpoint/2010/main" val="3851916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9EB20-A0FE-4927-BE07-FA4F97EE6FB7}"/>
              </a:ext>
            </a:extLst>
          </p:cNvPr>
          <p:cNvSpPr>
            <a:spLocks noGrp="1"/>
          </p:cNvSpPr>
          <p:nvPr>
            <p:ph type="title"/>
          </p:nvPr>
        </p:nvSpPr>
        <p:spPr/>
        <p:txBody>
          <a:bodyPr/>
          <a:lstStyle/>
          <a:p>
            <a:r>
              <a:rPr lang="en-US" dirty="0"/>
              <a:t>SVM compared to LDA, QDA &amp; logistic regression</a:t>
            </a:r>
          </a:p>
        </p:txBody>
      </p:sp>
      <p:sp>
        <p:nvSpPr>
          <p:cNvPr id="3" name="Content Placeholder 2">
            <a:extLst>
              <a:ext uri="{FF2B5EF4-FFF2-40B4-BE49-F238E27FC236}">
                <a16:creationId xmlns:a16="http://schemas.microsoft.com/office/drawing/2014/main" id="{243B3B69-6304-485F-B861-4F08B6C03155}"/>
              </a:ext>
            </a:extLst>
          </p:cNvPr>
          <p:cNvSpPr>
            <a:spLocks noGrp="1"/>
          </p:cNvSpPr>
          <p:nvPr>
            <p:ph sz="half" idx="1"/>
          </p:nvPr>
        </p:nvSpPr>
        <p:spPr/>
        <p:txBody>
          <a:bodyPr>
            <a:normAutofit/>
          </a:bodyPr>
          <a:lstStyle/>
          <a:p>
            <a:r>
              <a:rPr lang="en-US" dirty="0"/>
              <a:t>SVM is very similar to linear discriminant analysis (LDA), quadratic discriminant analysis (QDA), and logistic regression. The difference arises from the method of fitting the classifier</a:t>
            </a:r>
          </a:p>
          <a:p>
            <a:r>
              <a:rPr lang="en-US" dirty="0"/>
              <a:t>Unlike the other methods, SVMs rely solely on points close to the boundary</a:t>
            </a:r>
          </a:p>
          <a:p>
            <a:r>
              <a:rPr lang="en-US" dirty="0"/>
              <a:t>As a result, SVMs work better when the boundaries are clearly defined</a:t>
            </a:r>
          </a:p>
          <a:p>
            <a:endParaRPr lang="en-US" dirty="0"/>
          </a:p>
        </p:txBody>
      </p:sp>
      <p:pic>
        <p:nvPicPr>
          <p:cNvPr id="27" name="Content Placeholder 26">
            <a:extLst>
              <a:ext uri="{FF2B5EF4-FFF2-40B4-BE49-F238E27FC236}">
                <a16:creationId xmlns:a16="http://schemas.microsoft.com/office/drawing/2014/main" id="{E25EF498-9C2F-43DF-98F8-F1EC17C43386}"/>
              </a:ext>
            </a:extLst>
          </p:cNvPr>
          <p:cNvPicPr>
            <a:picLocks noGrp="1" noChangeAspect="1"/>
          </p:cNvPicPr>
          <p:nvPr>
            <p:ph sz="half" idx="2"/>
          </p:nvPr>
        </p:nvPicPr>
        <p:blipFill>
          <a:blip r:embed="rId3"/>
          <a:stretch>
            <a:fillRect/>
          </a:stretch>
        </p:blipFill>
        <p:spPr>
          <a:xfrm>
            <a:off x="6593117" y="1825625"/>
            <a:ext cx="4339765" cy="4351338"/>
          </a:xfrm>
          <a:prstGeom prst="rect">
            <a:avLst/>
          </a:prstGeom>
        </p:spPr>
      </p:pic>
      <p:sp>
        <p:nvSpPr>
          <p:cNvPr id="4" name="Footer Placeholder 3">
            <a:extLst>
              <a:ext uri="{FF2B5EF4-FFF2-40B4-BE49-F238E27FC236}">
                <a16:creationId xmlns:a16="http://schemas.microsoft.com/office/drawing/2014/main" id="{B904F5FC-7D0A-4ACE-88BF-B2680B4BA3CE}"/>
              </a:ext>
            </a:extLst>
          </p:cNvPr>
          <p:cNvSpPr>
            <a:spLocks noGrp="1"/>
          </p:cNvSpPr>
          <p:nvPr>
            <p:ph type="ftr" sz="quarter" idx="11"/>
          </p:nvPr>
        </p:nvSpPr>
        <p:spPr/>
        <p:txBody>
          <a:bodyPr/>
          <a:lstStyle/>
          <a:p>
            <a:r>
              <a:rPr lang="en-US"/>
              <a:t>Support Vector Machines</a:t>
            </a:r>
            <a:endParaRPr lang="en-US" dirty="0"/>
          </a:p>
        </p:txBody>
      </p:sp>
      <p:sp>
        <p:nvSpPr>
          <p:cNvPr id="5" name="Slide Number Placeholder 4">
            <a:extLst>
              <a:ext uri="{FF2B5EF4-FFF2-40B4-BE49-F238E27FC236}">
                <a16:creationId xmlns:a16="http://schemas.microsoft.com/office/drawing/2014/main" id="{66860300-A035-4FC5-A71F-3F6FF0E3E645}"/>
              </a:ext>
            </a:extLst>
          </p:cNvPr>
          <p:cNvSpPr>
            <a:spLocks noGrp="1"/>
          </p:cNvSpPr>
          <p:nvPr>
            <p:ph type="sldNum" sz="quarter" idx="12"/>
          </p:nvPr>
        </p:nvSpPr>
        <p:spPr/>
        <p:txBody>
          <a:bodyPr/>
          <a:lstStyle/>
          <a:p>
            <a:fld id="{8E06CFEE-053A-4A40-A88B-A288F0289482}" type="slidenum">
              <a:rPr lang="en-US" smtClean="0"/>
              <a:t>19</a:t>
            </a:fld>
            <a:endParaRPr lang="en-US"/>
          </a:p>
        </p:txBody>
      </p:sp>
    </p:spTree>
    <p:extLst>
      <p:ext uri="{BB962C8B-B14F-4D97-AF65-F5344CB8AC3E}">
        <p14:creationId xmlns:p14="http://schemas.microsoft.com/office/powerpoint/2010/main" val="3851370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DEC5D-43B3-419C-AB7C-2B1948B1BAF5}"/>
              </a:ext>
            </a:extLst>
          </p:cNvPr>
          <p:cNvSpPr>
            <a:spLocks noGrp="1"/>
          </p:cNvSpPr>
          <p:nvPr>
            <p:ph type="title"/>
          </p:nvPr>
        </p:nvSpPr>
        <p:spPr/>
        <p:txBody>
          <a:bodyPr/>
          <a:lstStyle/>
          <a:p>
            <a:r>
              <a:rPr lang="en-US" dirty="0"/>
              <a:t>At the end of this module, you should be able to:</a:t>
            </a:r>
          </a:p>
        </p:txBody>
      </p:sp>
      <p:sp>
        <p:nvSpPr>
          <p:cNvPr id="3" name="Content Placeholder 2">
            <a:extLst>
              <a:ext uri="{FF2B5EF4-FFF2-40B4-BE49-F238E27FC236}">
                <a16:creationId xmlns:a16="http://schemas.microsoft.com/office/drawing/2014/main" id="{DEF3F2EA-2797-4D85-BAA9-DC1A89FBFF40}"/>
              </a:ext>
            </a:extLst>
          </p:cNvPr>
          <p:cNvSpPr>
            <a:spLocks noGrp="1"/>
          </p:cNvSpPr>
          <p:nvPr>
            <p:ph idx="1"/>
          </p:nvPr>
        </p:nvSpPr>
        <p:spPr/>
        <p:txBody>
          <a:bodyPr/>
          <a:lstStyle/>
          <a:p>
            <a:r>
              <a:rPr lang="en-US" dirty="0"/>
              <a:t>Describe the maximal margin classifier</a:t>
            </a:r>
          </a:p>
          <a:p>
            <a:r>
              <a:rPr lang="en-US" dirty="0"/>
              <a:t>Describe the support vector classifier</a:t>
            </a:r>
          </a:p>
          <a:p>
            <a:r>
              <a:rPr lang="en-US" dirty="0"/>
              <a:t>Describe support vector machines (SVM)</a:t>
            </a:r>
          </a:p>
          <a:p>
            <a:r>
              <a:rPr lang="en-US" dirty="0"/>
              <a:t>Implement SVM with different hyper-parameter settings for classification in Python</a:t>
            </a:r>
          </a:p>
          <a:p>
            <a:endParaRPr lang="en-US" dirty="0"/>
          </a:p>
        </p:txBody>
      </p:sp>
      <p:sp>
        <p:nvSpPr>
          <p:cNvPr id="4" name="Footer Placeholder 3">
            <a:extLst>
              <a:ext uri="{FF2B5EF4-FFF2-40B4-BE49-F238E27FC236}">
                <a16:creationId xmlns:a16="http://schemas.microsoft.com/office/drawing/2014/main" id="{CF5A40DE-AD74-46AC-ADC8-ED82B81FB435}"/>
              </a:ext>
            </a:extLst>
          </p:cNvPr>
          <p:cNvSpPr>
            <a:spLocks noGrp="1"/>
          </p:cNvSpPr>
          <p:nvPr>
            <p:ph type="ftr" sz="quarter" idx="11"/>
          </p:nvPr>
        </p:nvSpPr>
        <p:spPr/>
        <p:txBody>
          <a:bodyPr/>
          <a:lstStyle/>
          <a:p>
            <a:r>
              <a:rPr lang="en-US" dirty="0"/>
              <a:t>Support Vector Machines</a:t>
            </a:r>
          </a:p>
        </p:txBody>
      </p:sp>
      <p:sp>
        <p:nvSpPr>
          <p:cNvPr id="5" name="Slide Number Placeholder 4">
            <a:extLst>
              <a:ext uri="{FF2B5EF4-FFF2-40B4-BE49-F238E27FC236}">
                <a16:creationId xmlns:a16="http://schemas.microsoft.com/office/drawing/2014/main" id="{B3FB6714-F766-41E0-94BF-C93438E37C22}"/>
              </a:ext>
            </a:extLst>
          </p:cNvPr>
          <p:cNvSpPr>
            <a:spLocks noGrp="1"/>
          </p:cNvSpPr>
          <p:nvPr>
            <p:ph type="sldNum" sz="quarter" idx="12"/>
          </p:nvPr>
        </p:nvSpPr>
        <p:spPr/>
        <p:txBody>
          <a:bodyPr/>
          <a:lstStyle/>
          <a:p>
            <a:fld id="{8E06CFEE-053A-4A40-A88B-A288F0289482}" type="slidenum">
              <a:rPr lang="en-US" smtClean="0"/>
              <a:t>2</a:t>
            </a:fld>
            <a:endParaRPr lang="en-US"/>
          </a:p>
        </p:txBody>
      </p:sp>
    </p:spTree>
    <p:extLst>
      <p:ext uri="{BB962C8B-B14F-4D97-AF65-F5344CB8AC3E}">
        <p14:creationId xmlns:p14="http://schemas.microsoft.com/office/powerpoint/2010/main" val="287158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1CB5-6CE8-4C8A-BE4F-B8117156252A}"/>
              </a:ext>
            </a:extLst>
          </p:cNvPr>
          <p:cNvSpPr>
            <a:spLocks noGrp="1"/>
          </p:cNvSpPr>
          <p:nvPr>
            <p:ph type="title"/>
          </p:nvPr>
        </p:nvSpPr>
        <p:spPr/>
        <p:txBody>
          <a:bodyPr/>
          <a:lstStyle/>
          <a:p>
            <a:r>
              <a:rPr lang="en-US" dirty="0"/>
              <a:t>Exercise: Predicting orange juice purchases</a:t>
            </a:r>
          </a:p>
        </p:txBody>
      </p:sp>
      <p:sp>
        <p:nvSpPr>
          <p:cNvPr id="3" name="Content Placeholder 2">
            <a:extLst>
              <a:ext uri="{FF2B5EF4-FFF2-40B4-BE49-F238E27FC236}">
                <a16:creationId xmlns:a16="http://schemas.microsoft.com/office/drawing/2014/main" id="{3965A0C6-770C-42BD-BBC8-A09F80C07551}"/>
              </a:ext>
            </a:extLst>
          </p:cNvPr>
          <p:cNvSpPr>
            <a:spLocks noGrp="1"/>
          </p:cNvSpPr>
          <p:nvPr>
            <p:ph sz="half" idx="1"/>
          </p:nvPr>
        </p:nvSpPr>
        <p:spPr>
          <a:xfrm>
            <a:off x="838199" y="1825625"/>
            <a:ext cx="6157511" cy="4351338"/>
          </a:xfrm>
        </p:spPr>
        <p:txBody>
          <a:bodyPr>
            <a:noAutofit/>
          </a:bodyPr>
          <a:lstStyle/>
          <a:p>
            <a:r>
              <a:rPr lang="en-US" sz="1600" b="1" dirty="0"/>
              <a:t>Dataset: </a:t>
            </a:r>
            <a:r>
              <a:rPr lang="en-US" sz="1600" dirty="0"/>
              <a:t>OJ (from the ISLP Python module or ISLR R package) </a:t>
            </a:r>
          </a:p>
          <a:p>
            <a:r>
              <a:rPr lang="en-US" sz="1600" b="1" dirty="0"/>
              <a:t>Objective: </a:t>
            </a:r>
            <a:r>
              <a:rPr lang="en-US" sz="1600" dirty="0"/>
              <a:t>Use SVM with different hyper-parameter settings to classify orange juice purchases by brand (either Citrus Hill (CH) or Minute Maid (MM)).</a:t>
            </a:r>
          </a:p>
          <a:p>
            <a:r>
              <a:rPr lang="en-US" sz="1600" b="1" dirty="0">
                <a:solidFill>
                  <a:schemeClr val="accent2"/>
                </a:solidFill>
              </a:rPr>
              <a:t>Dependent variable</a:t>
            </a:r>
            <a:r>
              <a:rPr lang="en-US" sz="1600" b="1" dirty="0"/>
              <a:t>: </a:t>
            </a:r>
            <a:r>
              <a:rPr lang="en-US" sz="1600" dirty="0"/>
              <a:t>Brand (column in data is “Purchase” with 2 response categories CH=Citrus Hill, MM=Minute Maid)</a:t>
            </a:r>
          </a:p>
          <a:p>
            <a:r>
              <a:rPr lang="en-US" sz="1600" b="1" dirty="0">
                <a:solidFill>
                  <a:schemeClr val="accent1"/>
                </a:solidFill>
              </a:rPr>
              <a:t>Independent variables</a:t>
            </a:r>
            <a:r>
              <a:rPr lang="en-US" sz="1600" b="1" dirty="0"/>
              <a:t>: </a:t>
            </a:r>
            <a:r>
              <a:rPr lang="en-US" sz="1600" dirty="0"/>
              <a:t>Week of Purchase, Store ID #, Price of CH, Price of MM, Discount of CH, Discount of MM, Special on CH, Special on MM, Brand Loyalty to CH', Sale Price of MM, Sale Price of CH, Price Difference between brands, if purchase made at Store 7, % Discount on MM, % Discount on CH,     Difference in List Price, Store location #  (17 variables total)</a:t>
            </a:r>
          </a:p>
          <a:p>
            <a:r>
              <a:rPr lang="en-US" sz="1600" dirty="0"/>
              <a:t>For a description of all variables, see </a:t>
            </a:r>
            <a:r>
              <a:rPr lang="en-US" sz="1600" dirty="0">
                <a:hlinkClick r:id="rId2"/>
              </a:rPr>
              <a:t>https://intro-stat-learning.github.io/ISLP/datasets/OJ.html</a:t>
            </a:r>
            <a:r>
              <a:rPr lang="en-US" sz="1600" dirty="0"/>
              <a:t> </a:t>
            </a:r>
          </a:p>
        </p:txBody>
      </p:sp>
      <p:pic>
        <p:nvPicPr>
          <p:cNvPr id="7" name="Content Placeholder 6">
            <a:extLst>
              <a:ext uri="{FF2B5EF4-FFF2-40B4-BE49-F238E27FC236}">
                <a16:creationId xmlns:a16="http://schemas.microsoft.com/office/drawing/2014/main" id="{65B0824C-4738-40AA-A0C9-76107CCE1527}"/>
              </a:ext>
            </a:extLst>
          </p:cNvPr>
          <p:cNvPicPr>
            <a:picLocks noGrp="1" noChangeAspect="1"/>
          </p:cNvPicPr>
          <p:nvPr>
            <p:ph sz="half" idx="2"/>
          </p:nvPr>
        </p:nvPicPr>
        <p:blipFill>
          <a:blip r:embed="rId3"/>
          <a:stretch>
            <a:fillRect/>
          </a:stretch>
        </p:blipFill>
        <p:spPr>
          <a:xfrm>
            <a:off x="7135227" y="2242445"/>
            <a:ext cx="3255546" cy="3517697"/>
          </a:xfrm>
          <a:prstGeom prst="rect">
            <a:avLst/>
          </a:prstGeom>
        </p:spPr>
      </p:pic>
      <p:sp>
        <p:nvSpPr>
          <p:cNvPr id="4" name="Footer Placeholder 3">
            <a:extLst>
              <a:ext uri="{FF2B5EF4-FFF2-40B4-BE49-F238E27FC236}">
                <a16:creationId xmlns:a16="http://schemas.microsoft.com/office/drawing/2014/main" id="{3F76FC39-4E53-498C-B05B-F8460B0752F4}"/>
              </a:ext>
            </a:extLst>
          </p:cNvPr>
          <p:cNvSpPr>
            <a:spLocks noGrp="1"/>
          </p:cNvSpPr>
          <p:nvPr>
            <p:ph type="ftr" sz="quarter" idx="11"/>
          </p:nvPr>
        </p:nvSpPr>
        <p:spPr/>
        <p:txBody>
          <a:bodyPr/>
          <a:lstStyle/>
          <a:p>
            <a:r>
              <a:rPr lang="en-US" dirty="0"/>
              <a:t>Support Vector Machines</a:t>
            </a:r>
          </a:p>
        </p:txBody>
      </p:sp>
      <p:sp>
        <p:nvSpPr>
          <p:cNvPr id="5" name="Slide Number Placeholder 4">
            <a:extLst>
              <a:ext uri="{FF2B5EF4-FFF2-40B4-BE49-F238E27FC236}">
                <a16:creationId xmlns:a16="http://schemas.microsoft.com/office/drawing/2014/main" id="{7DC33B5E-B730-483E-97E0-91B45D77A7CF}"/>
              </a:ext>
            </a:extLst>
          </p:cNvPr>
          <p:cNvSpPr>
            <a:spLocks noGrp="1"/>
          </p:cNvSpPr>
          <p:nvPr>
            <p:ph type="sldNum" sz="quarter" idx="12"/>
          </p:nvPr>
        </p:nvSpPr>
        <p:spPr/>
        <p:txBody>
          <a:bodyPr/>
          <a:lstStyle/>
          <a:p>
            <a:fld id="{8E06CFEE-053A-4A40-A88B-A288F0289482}" type="slidenum">
              <a:rPr lang="en-US" smtClean="0"/>
              <a:t>20</a:t>
            </a:fld>
            <a:endParaRPr lang="en-US"/>
          </a:p>
        </p:txBody>
      </p:sp>
      <p:sp>
        <p:nvSpPr>
          <p:cNvPr id="8" name="TextBox 7">
            <a:extLst>
              <a:ext uri="{FF2B5EF4-FFF2-40B4-BE49-F238E27FC236}">
                <a16:creationId xmlns:a16="http://schemas.microsoft.com/office/drawing/2014/main" id="{A0257C9B-4B7C-40E3-AE61-AFE21DC71AB1}"/>
              </a:ext>
            </a:extLst>
          </p:cNvPr>
          <p:cNvSpPr txBox="1"/>
          <p:nvPr/>
        </p:nvSpPr>
        <p:spPr>
          <a:xfrm>
            <a:off x="7627143" y="5883620"/>
            <a:ext cx="2271713" cy="174626"/>
          </a:xfrm>
          <a:prstGeom prst="rect">
            <a:avLst/>
          </a:prstGeom>
        </p:spPr>
        <p:txBody>
          <a:bodyPr>
            <a:normAutofit fontScale="40000" lnSpcReduction="20000"/>
          </a:bodyPr>
          <a:lstStyle/>
          <a:p>
            <a:r>
              <a:rPr lang="en-US" dirty="0" err="1">
                <a:latin typeface="Acherus Grotesque" panose="02000505000000020004" pitchFamily="50" charset="0"/>
              </a:rPr>
              <a:t>ThePhoto</a:t>
            </a:r>
            <a:r>
              <a:rPr lang="en-US" dirty="0">
                <a:latin typeface="Acherus Grotesque" panose="02000505000000020004" pitchFamily="50" charset="0"/>
              </a:rPr>
              <a:t> by </a:t>
            </a:r>
            <a:r>
              <a:rPr lang="en-US" dirty="0" err="1">
                <a:latin typeface="Acherus Grotesque" panose="02000505000000020004" pitchFamily="50" charset="0"/>
              </a:rPr>
              <a:t>PhotoAuthor</a:t>
            </a:r>
            <a:r>
              <a:rPr lang="en-US" dirty="0">
                <a:latin typeface="Acherus Grotesque" panose="02000505000000020004" pitchFamily="50" charset="0"/>
              </a:rPr>
              <a:t> is licensed under CCYYSA.</a:t>
            </a:r>
          </a:p>
        </p:txBody>
      </p:sp>
    </p:spTree>
    <p:extLst>
      <p:ext uri="{BB962C8B-B14F-4D97-AF65-F5344CB8AC3E}">
        <p14:creationId xmlns:p14="http://schemas.microsoft.com/office/powerpoint/2010/main" val="3238932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0303-BCBE-447B-88CD-A21BD930FD41}"/>
              </a:ext>
            </a:extLst>
          </p:cNvPr>
          <p:cNvSpPr>
            <a:spLocks noGrp="1"/>
          </p:cNvSpPr>
          <p:nvPr>
            <p:ph type="title"/>
          </p:nvPr>
        </p:nvSpPr>
        <p:spPr/>
        <p:txBody>
          <a:bodyPr/>
          <a:lstStyle/>
          <a:p>
            <a:r>
              <a:rPr lang="en-US" dirty="0"/>
              <a:t>ML paradigm to evaluate model performance</a:t>
            </a:r>
          </a:p>
        </p:txBody>
      </p:sp>
      <p:sp>
        <p:nvSpPr>
          <p:cNvPr id="3" name="Content Placeholder 2">
            <a:extLst>
              <a:ext uri="{FF2B5EF4-FFF2-40B4-BE49-F238E27FC236}">
                <a16:creationId xmlns:a16="http://schemas.microsoft.com/office/drawing/2014/main" id="{430A4929-FB47-4486-B655-A97119FD6EBD}"/>
              </a:ext>
            </a:extLst>
          </p:cNvPr>
          <p:cNvSpPr>
            <a:spLocks noGrp="1"/>
          </p:cNvSpPr>
          <p:nvPr>
            <p:ph idx="1"/>
          </p:nvPr>
        </p:nvSpPr>
        <p:spPr/>
        <p:txBody>
          <a:bodyPr/>
          <a:lstStyle/>
          <a:p>
            <a:r>
              <a:rPr lang="en-US" b="1" dirty="0">
                <a:solidFill>
                  <a:schemeClr val="accent1"/>
                </a:solidFill>
              </a:rPr>
              <a:t>Test Error</a:t>
            </a:r>
            <a:r>
              <a:rPr lang="en-US" dirty="0"/>
              <a:t>: average error that results from using a machine learning method to predict the response on data that was not used in training the method</a:t>
            </a:r>
          </a:p>
          <a:p>
            <a:r>
              <a:rPr lang="en-US" dirty="0"/>
              <a:t>Models are built to do well on the data they’ve been fed. We want to ensure they also do well on data they haven’t encountered.</a:t>
            </a:r>
          </a:p>
          <a:p>
            <a:endParaRPr lang="en-US" dirty="0"/>
          </a:p>
        </p:txBody>
      </p:sp>
      <p:sp>
        <p:nvSpPr>
          <p:cNvPr id="4" name="Footer Placeholder 3">
            <a:extLst>
              <a:ext uri="{FF2B5EF4-FFF2-40B4-BE49-F238E27FC236}">
                <a16:creationId xmlns:a16="http://schemas.microsoft.com/office/drawing/2014/main" id="{A56AA749-62AE-4E6D-8E72-D49C259E05DF}"/>
              </a:ext>
            </a:extLst>
          </p:cNvPr>
          <p:cNvSpPr>
            <a:spLocks noGrp="1"/>
          </p:cNvSpPr>
          <p:nvPr>
            <p:ph type="ftr" sz="quarter" idx="11"/>
          </p:nvPr>
        </p:nvSpPr>
        <p:spPr/>
        <p:txBody>
          <a:bodyPr/>
          <a:lstStyle/>
          <a:p>
            <a:r>
              <a:rPr lang="en-US" dirty="0"/>
              <a:t>Support Vector Machines</a:t>
            </a:r>
          </a:p>
        </p:txBody>
      </p:sp>
      <p:sp>
        <p:nvSpPr>
          <p:cNvPr id="5" name="Slide Number Placeholder 4">
            <a:extLst>
              <a:ext uri="{FF2B5EF4-FFF2-40B4-BE49-F238E27FC236}">
                <a16:creationId xmlns:a16="http://schemas.microsoft.com/office/drawing/2014/main" id="{8C6072E9-19FF-412C-B186-2BE94FD555E3}"/>
              </a:ext>
            </a:extLst>
          </p:cNvPr>
          <p:cNvSpPr>
            <a:spLocks noGrp="1"/>
          </p:cNvSpPr>
          <p:nvPr>
            <p:ph type="sldNum" sz="quarter" idx="12"/>
          </p:nvPr>
        </p:nvSpPr>
        <p:spPr/>
        <p:txBody>
          <a:bodyPr/>
          <a:lstStyle/>
          <a:p>
            <a:fld id="{8E06CFEE-053A-4A40-A88B-A288F0289482}" type="slidenum">
              <a:rPr lang="en-US" smtClean="0"/>
              <a:t>21</a:t>
            </a:fld>
            <a:endParaRPr lang="en-US"/>
          </a:p>
        </p:txBody>
      </p:sp>
      <p:sp>
        <p:nvSpPr>
          <p:cNvPr id="18" name="Right Arrow 14">
            <a:extLst>
              <a:ext uri="{FF2B5EF4-FFF2-40B4-BE49-F238E27FC236}">
                <a16:creationId xmlns:a16="http://schemas.microsoft.com/office/drawing/2014/main" id="{BFFD891A-493A-4360-AD4A-3D7AA2DF0679}"/>
              </a:ext>
            </a:extLst>
          </p:cNvPr>
          <p:cNvSpPr/>
          <p:nvPr/>
        </p:nvSpPr>
        <p:spPr>
          <a:xfrm>
            <a:off x="6292123" y="4334025"/>
            <a:ext cx="682044" cy="143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20" name="직사각형 18">
            <a:extLst>
              <a:ext uri="{FF2B5EF4-FFF2-40B4-BE49-F238E27FC236}">
                <a16:creationId xmlns:a16="http://schemas.microsoft.com/office/drawing/2014/main" id="{06A12167-B624-4973-BA4B-E3FFC77D46E8}"/>
              </a:ext>
            </a:extLst>
          </p:cNvPr>
          <p:cNvSpPr/>
          <p:nvPr/>
        </p:nvSpPr>
        <p:spPr>
          <a:xfrm>
            <a:off x="1437226" y="3863195"/>
            <a:ext cx="1520148" cy="2090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Whole Sample</a:t>
            </a:r>
            <a:endParaRPr lang="en-US" dirty="0">
              <a:solidFill>
                <a:schemeClr val="accent1"/>
              </a:solidFill>
              <a:latin typeface="Acherus Grotesque" panose="02000505000000020004" pitchFamily="50" charset="0"/>
            </a:endParaRPr>
          </a:p>
        </p:txBody>
      </p:sp>
      <p:sp>
        <p:nvSpPr>
          <p:cNvPr id="21" name="직사각형 10">
            <a:extLst>
              <a:ext uri="{FF2B5EF4-FFF2-40B4-BE49-F238E27FC236}">
                <a16:creationId xmlns:a16="http://schemas.microsoft.com/office/drawing/2014/main" id="{036668A8-BCE5-4C83-986F-67F9F8728319}"/>
              </a:ext>
            </a:extLst>
          </p:cNvPr>
          <p:cNvSpPr/>
          <p:nvPr/>
        </p:nvSpPr>
        <p:spPr>
          <a:xfrm>
            <a:off x="4338794" y="3863195"/>
            <a:ext cx="1964884" cy="98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Training set</a:t>
            </a:r>
          </a:p>
        </p:txBody>
      </p:sp>
      <p:sp>
        <p:nvSpPr>
          <p:cNvPr id="22" name="직사각형 11">
            <a:extLst>
              <a:ext uri="{FF2B5EF4-FFF2-40B4-BE49-F238E27FC236}">
                <a16:creationId xmlns:a16="http://schemas.microsoft.com/office/drawing/2014/main" id="{2543E6EB-6F35-42BF-BD7A-CEC348D1A594}"/>
              </a:ext>
            </a:extLst>
          </p:cNvPr>
          <p:cNvSpPr/>
          <p:nvPr/>
        </p:nvSpPr>
        <p:spPr>
          <a:xfrm>
            <a:off x="4327241" y="4913899"/>
            <a:ext cx="1964883" cy="4879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Validation set</a:t>
            </a:r>
          </a:p>
        </p:txBody>
      </p:sp>
      <p:cxnSp>
        <p:nvCxnSpPr>
          <p:cNvPr id="23" name="직선 화살표 연결선 8">
            <a:extLst>
              <a:ext uri="{FF2B5EF4-FFF2-40B4-BE49-F238E27FC236}">
                <a16:creationId xmlns:a16="http://schemas.microsoft.com/office/drawing/2014/main" id="{31D4CE0E-0F8C-4CF4-87BB-5D5089B6C5D5}"/>
              </a:ext>
            </a:extLst>
          </p:cNvPr>
          <p:cNvCxnSpPr>
            <a:cxnSpLocks/>
            <a:stCxn id="20" idx="3"/>
            <a:endCxn id="21" idx="1"/>
          </p:cNvCxnSpPr>
          <p:nvPr/>
        </p:nvCxnSpPr>
        <p:spPr>
          <a:xfrm flipV="1">
            <a:off x="2957374" y="4356631"/>
            <a:ext cx="1381420" cy="55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8">
            <a:extLst>
              <a:ext uri="{FF2B5EF4-FFF2-40B4-BE49-F238E27FC236}">
                <a16:creationId xmlns:a16="http://schemas.microsoft.com/office/drawing/2014/main" id="{DBCE4AD6-079F-4CB4-AAF2-577A7C2EEC26}"/>
              </a:ext>
            </a:extLst>
          </p:cNvPr>
          <p:cNvCxnSpPr>
            <a:cxnSpLocks/>
            <a:stCxn id="20" idx="3"/>
            <a:endCxn id="22" idx="1"/>
          </p:cNvCxnSpPr>
          <p:nvPr/>
        </p:nvCxnSpPr>
        <p:spPr>
          <a:xfrm>
            <a:off x="2957374" y="4908377"/>
            <a:ext cx="1369867" cy="249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8C376-9C37-47B7-85B4-773C2F43BA06}"/>
              </a:ext>
            </a:extLst>
          </p:cNvPr>
          <p:cNvSpPr txBox="1"/>
          <p:nvPr/>
        </p:nvSpPr>
        <p:spPr>
          <a:xfrm rot="20261230">
            <a:off x="3017828" y="3989097"/>
            <a:ext cx="1234209" cy="830997"/>
          </a:xfrm>
          <a:prstGeom prst="rect">
            <a:avLst/>
          </a:prstGeom>
          <a:noFill/>
          <a:ln>
            <a:noFill/>
            <a:prstDash val="sysDash"/>
          </a:ln>
        </p:spPr>
        <p:txBody>
          <a:bodyPr wrap="square" rtlCol="0">
            <a:spAutoFit/>
          </a:bodyPr>
          <a:lstStyle/>
          <a:p>
            <a:pPr algn="ctr"/>
            <a:r>
              <a:rPr lang="en-US" sz="1600" dirty="0">
                <a:latin typeface="Acherus Grotesque" panose="02000505000000020004" pitchFamily="50" charset="0"/>
              </a:rPr>
              <a:t>Randomly </a:t>
            </a:r>
          </a:p>
          <a:p>
            <a:pPr algn="ctr"/>
            <a:r>
              <a:rPr lang="en-US" sz="1600" dirty="0">
                <a:latin typeface="Acherus Grotesque" panose="02000505000000020004" pitchFamily="50" charset="0"/>
              </a:rPr>
              <a:t>divide</a:t>
            </a:r>
          </a:p>
        </p:txBody>
      </p:sp>
      <p:sp>
        <p:nvSpPr>
          <p:cNvPr id="26" name="Oval 25">
            <a:extLst>
              <a:ext uri="{FF2B5EF4-FFF2-40B4-BE49-F238E27FC236}">
                <a16:creationId xmlns:a16="http://schemas.microsoft.com/office/drawing/2014/main" id="{F09A9146-6345-4C9D-A1B8-6FA5F53DFD3D}"/>
              </a:ext>
            </a:extLst>
          </p:cNvPr>
          <p:cNvSpPr/>
          <p:nvPr/>
        </p:nvSpPr>
        <p:spPr>
          <a:xfrm>
            <a:off x="7043608" y="4094915"/>
            <a:ext cx="1740585" cy="627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Model</a:t>
            </a:r>
          </a:p>
        </p:txBody>
      </p:sp>
      <p:sp>
        <p:nvSpPr>
          <p:cNvPr id="27" name="Bent Arrow 17">
            <a:extLst>
              <a:ext uri="{FF2B5EF4-FFF2-40B4-BE49-F238E27FC236}">
                <a16:creationId xmlns:a16="http://schemas.microsoft.com/office/drawing/2014/main" id="{8A306E43-693D-483B-B1E9-AF5E6E979D83}"/>
              </a:ext>
            </a:extLst>
          </p:cNvPr>
          <p:cNvSpPr/>
          <p:nvPr/>
        </p:nvSpPr>
        <p:spPr>
          <a:xfrm rot="10800000">
            <a:off x="6373918" y="4763749"/>
            <a:ext cx="1538769" cy="567590"/>
          </a:xfrm>
          <a:prstGeom prst="ben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28" name="TextBox 27">
            <a:extLst>
              <a:ext uri="{FF2B5EF4-FFF2-40B4-BE49-F238E27FC236}">
                <a16:creationId xmlns:a16="http://schemas.microsoft.com/office/drawing/2014/main" id="{BC0FCB9E-26B0-4F92-8FA4-DC7344DCC4B6}"/>
              </a:ext>
            </a:extLst>
          </p:cNvPr>
          <p:cNvSpPr txBox="1"/>
          <p:nvPr/>
        </p:nvSpPr>
        <p:spPr>
          <a:xfrm>
            <a:off x="6684445" y="4034402"/>
            <a:ext cx="506713" cy="307777"/>
          </a:xfrm>
          <a:prstGeom prst="rect">
            <a:avLst/>
          </a:prstGeom>
          <a:noFill/>
        </p:spPr>
        <p:txBody>
          <a:bodyPr wrap="square" rtlCol="0">
            <a:spAutoFit/>
          </a:bodyPr>
          <a:lstStyle/>
          <a:p>
            <a:r>
              <a:rPr lang="en-US" dirty="0">
                <a:latin typeface="Acherus Grotesque" panose="02000505000000020004" pitchFamily="50" charset="0"/>
              </a:rPr>
              <a:t>Fit</a:t>
            </a:r>
          </a:p>
        </p:txBody>
      </p:sp>
      <p:sp>
        <p:nvSpPr>
          <p:cNvPr id="29" name="TextBox 28">
            <a:extLst>
              <a:ext uri="{FF2B5EF4-FFF2-40B4-BE49-F238E27FC236}">
                <a16:creationId xmlns:a16="http://schemas.microsoft.com/office/drawing/2014/main" id="{468A0925-9DB7-43AF-8950-45D265D87743}"/>
              </a:ext>
            </a:extLst>
          </p:cNvPr>
          <p:cNvSpPr txBox="1"/>
          <p:nvPr/>
        </p:nvSpPr>
        <p:spPr>
          <a:xfrm>
            <a:off x="6865795" y="4813009"/>
            <a:ext cx="1193172" cy="307777"/>
          </a:xfrm>
          <a:prstGeom prst="rect">
            <a:avLst/>
          </a:prstGeom>
          <a:noFill/>
        </p:spPr>
        <p:txBody>
          <a:bodyPr wrap="square" rtlCol="0">
            <a:spAutoFit/>
          </a:bodyPr>
          <a:lstStyle/>
          <a:p>
            <a:r>
              <a:rPr lang="en-US" dirty="0">
                <a:latin typeface="Acherus Grotesque" panose="02000505000000020004" pitchFamily="50" charset="0"/>
              </a:rPr>
              <a:t>Tune</a:t>
            </a:r>
          </a:p>
        </p:txBody>
      </p:sp>
      <p:sp>
        <p:nvSpPr>
          <p:cNvPr id="30" name="직사각형 11">
            <a:extLst>
              <a:ext uri="{FF2B5EF4-FFF2-40B4-BE49-F238E27FC236}">
                <a16:creationId xmlns:a16="http://schemas.microsoft.com/office/drawing/2014/main" id="{D6E7109F-8F4D-4CEE-A1A1-301E1FB88BB1}"/>
              </a:ext>
            </a:extLst>
          </p:cNvPr>
          <p:cNvSpPr/>
          <p:nvPr/>
        </p:nvSpPr>
        <p:spPr>
          <a:xfrm>
            <a:off x="4324041" y="5465644"/>
            <a:ext cx="1964883" cy="4879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Test set</a:t>
            </a:r>
          </a:p>
        </p:txBody>
      </p:sp>
      <p:sp>
        <p:nvSpPr>
          <p:cNvPr id="31" name="Bent Arrow 17">
            <a:extLst>
              <a:ext uri="{FF2B5EF4-FFF2-40B4-BE49-F238E27FC236}">
                <a16:creationId xmlns:a16="http://schemas.microsoft.com/office/drawing/2014/main" id="{5B3F021B-0DCA-468B-A43A-975F96D4BC0F}"/>
              </a:ext>
            </a:extLst>
          </p:cNvPr>
          <p:cNvSpPr/>
          <p:nvPr/>
        </p:nvSpPr>
        <p:spPr>
          <a:xfrm rot="5400000" flipH="1">
            <a:off x="6921000" y="4210644"/>
            <a:ext cx="1043016" cy="2137181"/>
          </a:xfrm>
          <a:prstGeom prst="bentArrow">
            <a:avLst>
              <a:gd name="adj1" fmla="val 12721"/>
              <a:gd name="adj2" fmla="val 17110"/>
              <a:gd name="adj3" fmla="val 17030"/>
              <a:gd name="adj4" fmla="val 43750"/>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32" name="TextBox 31">
            <a:extLst>
              <a:ext uri="{FF2B5EF4-FFF2-40B4-BE49-F238E27FC236}">
                <a16:creationId xmlns:a16="http://schemas.microsoft.com/office/drawing/2014/main" id="{21DA9366-2334-44ED-A07F-E12729887C5B}"/>
              </a:ext>
            </a:extLst>
          </p:cNvPr>
          <p:cNvSpPr txBox="1"/>
          <p:nvPr/>
        </p:nvSpPr>
        <p:spPr>
          <a:xfrm>
            <a:off x="6835231" y="5387253"/>
            <a:ext cx="1193172" cy="307777"/>
          </a:xfrm>
          <a:prstGeom prst="rect">
            <a:avLst/>
          </a:prstGeom>
          <a:noFill/>
        </p:spPr>
        <p:txBody>
          <a:bodyPr wrap="square" rtlCol="0">
            <a:spAutoFit/>
          </a:bodyPr>
          <a:lstStyle/>
          <a:p>
            <a:r>
              <a:rPr lang="en-US" dirty="0">
                <a:latin typeface="Acherus Grotesque" panose="02000505000000020004" pitchFamily="50" charset="0"/>
              </a:rPr>
              <a:t>Test</a:t>
            </a:r>
          </a:p>
        </p:txBody>
      </p:sp>
      <p:sp>
        <p:nvSpPr>
          <p:cNvPr id="33" name="화살표: 오른쪽 17">
            <a:extLst>
              <a:ext uri="{FF2B5EF4-FFF2-40B4-BE49-F238E27FC236}">
                <a16:creationId xmlns:a16="http://schemas.microsoft.com/office/drawing/2014/main" id="{292710F2-77AC-4A05-8004-EA8F8668C3A7}"/>
              </a:ext>
            </a:extLst>
          </p:cNvPr>
          <p:cNvSpPr/>
          <p:nvPr/>
        </p:nvSpPr>
        <p:spPr>
          <a:xfrm>
            <a:off x="8846258" y="4319573"/>
            <a:ext cx="596169" cy="1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4" name="직사각형 15">
            <a:extLst>
              <a:ext uri="{FF2B5EF4-FFF2-40B4-BE49-F238E27FC236}">
                <a16:creationId xmlns:a16="http://schemas.microsoft.com/office/drawing/2014/main" id="{D63ED7BE-B706-49E9-AFBA-75487E0783CB}"/>
              </a:ext>
            </a:extLst>
          </p:cNvPr>
          <p:cNvSpPr/>
          <p:nvPr/>
        </p:nvSpPr>
        <p:spPr>
          <a:xfrm>
            <a:off x="9514802" y="4073092"/>
            <a:ext cx="2067598" cy="5218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Prediction</a:t>
            </a:r>
          </a:p>
        </p:txBody>
      </p:sp>
      <p:cxnSp>
        <p:nvCxnSpPr>
          <p:cNvPr id="35" name="직선 화살표 연결선 8">
            <a:extLst>
              <a:ext uri="{FF2B5EF4-FFF2-40B4-BE49-F238E27FC236}">
                <a16:creationId xmlns:a16="http://schemas.microsoft.com/office/drawing/2014/main" id="{939DB3F2-02C5-4DCF-9D22-99B9CA09375F}"/>
              </a:ext>
            </a:extLst>
          </p:cNvPr>
          <p:cNvCxnSpPr>
            <a:cxnSpLocks/>
            <a:stCxn id="20" idx="3"/>
            <a:endCxn id="30" idx="1"/>
          </p:cNvCxnSpPr>
          <p:nvPr/>
        </p:nvCxnSpPr>
        <p:spPr>
          <a:xfrm>
            <a:off x="2957374" y="4908377"/>
            <a:ext cx="1366667" cy="801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Arrow: Down 35">
            <a:extLst>
              <a:ext uri="{FF2B5EF4-FFF2-40B4-BE49-F238E27FC236}">
                <a16:creationId xmlns:a16="http://schemas.microsoft.com/office/drawing/2014/main" id="{18163598-142A-4E18-A2FA-25DF3AC3706C}"/>
              </a:ext>
            </a:extLst>
          </p:cNvPr>
          <p:cNvSpPr/>
          <p:nvPr/>
        </p:nvSpPr>
        <p:spPr>
          <a:xfrm>
            <a:off x="10093938" y="4592956"/>
            <a:ext cx="904567" cy="711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TextBox 36">
            <a:extLst>
              <a:ext uri="{FF2B5EF4-FFF2-40B4-BE49-F238E27FC236}">
                <a16:creationId xmlns:a16="http://schemas.microsoft.com/office/drawing/2014/main" id="{400812EA-CDF1-4481-8376-020D059929E1}"/>
              </a:ext>
            </a:extLst>
          </p:cNvPr>
          <p:cNvSpPr txBox="1"/>
          <p:nvPr/>
        </p:nvSpPr>
        <p:spPr>
          <a:xfrm>
            <a:off x="9757477" y="5304836"/>
            <a:ext cx="1582994" cy="369332"/>
          </a:xfrm>
          <a:prstGeom prst="rect">
            <a:avLst/>
          </a:prstGeom>
          <a:noFill/>
        </p:spPr>
        <p:txBody>
          <a:bodyPr wrap="square" rtlCol="0">
            <a:spAutoFit/>
          </a:bodyPr>
          <a:lstStyle/>
          <a:p>
            <a:pPr algn="ctr"/>
            <a:r>
              <a:rPr lang="en-US" sz="1800" b="1" dirty="0">
                <a:solidFill>
                  <a:schemeClr val="accent1"/>
                </a:solidFill>
                <a:latin typeface="Acherus Grotesque" panose="02000505000000020004" pitchFamily="50" charset="0"/>
              </a:rPr>
              <a:t>Test Error</a:t>
            </a:r>
          </a:p>
        </p:txBody>
      </p:sp>
    </p:spTree>
    <p:extLst>
      <p:ext uri="{BB962C8B-B14F-4D97-AF65-F5344CB8AC3E}">
        <p14:creationId xmlns:p14="http://schemas.microsoft.com/office/powerpoint/2010/main" val="8324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41C4075-84D1-9646-A55D-D89E4FFA3A09}"/>
              </a:ext>
            </a:extLst>
          </p:cNvPr>
          <p:cNvSpPr txBox="1"/>
          <p:nvPr/>
        </p:nvSpPr>
        <p:spPr>
          <a:xfrm>
            <a:off x="2636877" y="3563772"/>
            <a:ext cx="7400262" cy="2431435"/>
          </a:xfrm>
          <a:prstGeom prst="rect">
            <a:avLst/>
          </a:prstGeom>
          <a:solidFill>
            <a:schemeClr val="bg1">
              <a:lumMod val="75000"/>
              <a:alpha val="94351"/>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4) For each 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475772"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1) Import Modules + Packages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3880619" y="1571862"/>
            <a:ext cx="2307766" cy="1295400"/>
          </a:xfrm>
          <a:prstGeom prst="round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2) Visualize Data</a:t>
            </a:r>
          </a:p>
        </p:txBody>
      </p:sp>
      <p:sp>
        <p:nvSpPr>
          <p:cNvPr id="14" name="Arrow: Right 13">
            <a:extLst>
              <a:ext uri="{FF2B5EF4-FFF2-40B4-BE49-F238E27FC236}">
                <a16:creationId xmlns:a16="http://schemas.microsoft.com/office/drawing/2014/main" id="{DBB3B50F-8C09-457A-B1D0-C4EFB533B60D}"/>
              </a:ext>
            </a:extLst>
          </p:cNvPr>
          <p:cNvSpPr/>
          <p:nvPr/>
        </p:nvSpPr>
        <p:spPr>
          <a:xfrm>
            <a:off x="3038165"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6540073"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31" name="Rectangle: Rounded Corners 9">
            <a:extLst>
              <a:ext uri="{FF2B5EF4-FFF2-40B4-BE49-F238E27FC236}">
                <a16:creationId xmlns:a16="http://schemas.microsoft.com/office/drawing/2014/main" id="{96B2B0A6-52D9-D144-9221-042A0D11360C}"/>
              </a:ext>
            </a:extLst>
          </p:cNvPr>
          <p:cNvSpPr/>
          <p:nvPr/>
        </p:nvSpPr>
        <p:spPr>
          <a:xfrm>
            <a:off x="7479588"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3) Build Training + Test Datasets</a:t>
            </a:r>
          </a:p>
        </p:txBody>
      </p:sp>
      <p:sp>
        <p:nvSpPr>
          <p:cNvPr id="33" name="Rectangle 32">
            <a:extLst>
              <a:ext uri="{FF2B5EF4-FFF2-40B4-BE49-F238E27FC236}">
                <a16:creationId xmlns:a16="http://schemas.microsoft.com/office/drawing/2014/main" id="{56AE5656-EE78-B446-8520-17C7B8DDF64B}"/>
              </a:ext>
            </a:extLst>
          </p:cNvPr>
          <p:cNvSpPr/>
          <p:nvPr/>
        </p:nvSpPr>
        <p:spPr>
          <a:xfrm>
            <a:off x="3038165" y="4015752"/>
            <a:ext cx="6595330"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Fit model with training data</a:t>
            </a:r>
          </a:p>
        </p:txBody>
      </p:sp>
      <p:sp>
        <p:nvSpPr>
          <p:cNvPr id="35" name="Rectangle 34">
            <a:extLst>
              <a:ext uri="{FF2B5EF4-FFF2-40B4-BE49-F238E27FC236}">
                <a16:creationId xmlns:a16="http://schemas.microsoft.com/office/drawing/2014/main" id="{F078DE3D-E0CC-C145-BFC0-CAAE0829062D}"/>
              </a:ext>
            </a:extLst>
          </p:cNvPr>
          <p:cNvSpPr/>
          <p:nvPr/>
        </p:nvSpPr>
        <p:spPr>
          <a:xfrm>
            <a:off x="3052342" y="4814525"/>
            <a:ext cx="6594205"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Generate predicted labels</a:t>
            </a:r>
          </a:p>
        </p:txBody>
      </p:sp>
      <p:sp>
        <p:nvSpPr>
          <p:cNvPr id="36" name="Rectangle 35">
            <a:extLst>
              <a:ext uri="{FF2B5EF4-FFF2-40B4-BE49-F238E27FC236}">
                <a16:creationId xmlns:a16="http://schemas.microsoft.com/office/drawing/2014/main" id="{40163652-2565-3E47-BEA1-89DE8DBB6BED}"/>
              </a:ext>
            </a:extLst>
          </p:cNvPr>
          <p:cNvSpPr/>
          <p:nvPr/>
        </p:nvSpPr>
        <p:spPr>
          <a:xfrm>
            <a:off x="3038165" y="5613298"/>
            <a:ext cx="6594194"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Evaluate performance</a:t>
            </a:r>
          </a:p>
        </p:txBody>
      </p:sp>
      <p:cxnSp>
        <p:nvCxnSpPr>
          <p:cNvPr id="5" name="Straight Arrow Connector 4">
            <a:extLst>
              <a:ext uri="{FF2B5EF4-FFF2-40B4-BE49-F238E27FC236}">
                <a16:creationId xmlns:a16="http://schemas.microsoft.com/office/drawing/2014/main" id="{4E570176-3914-A142-8747-260369C6C4FB}"/>
              </a:ext>
            </a:extLst>
          </p:cNvPr>
          <p:cNvCxnSpPr>
            <a:cxnSpLocks/>
          </p:cNvCxnSpPr>
          <p:nvPr/>
        </p:nvCxnSpPr>
        <p:spPr>
          <a:xfrm>
            <a:off x="6330632" y="4585987"/>
            <a:ext cx="61"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8822BA-5214-3245-BFDF-D447ABB99C2E}"/>
              </a:ext>
            </a:extLst>
          </p:cNvPr>
          <p:cNvCxnSpPr>
            <a:cxnSpLocks/>
          </p:cNvCxnSpPr>
          <p:nvPr/>
        </p:nvCxnSpPr>
        <p:spPr>
          <a:xfrm>
            <a:off x="6330455" y="5398685"/>
            <a:ext cx="0"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Arrow: Right 14">
            <a:extLst>
              <a:ext uri="{FF2B5EF4-FFF2-40B4-BE49-F238E27FC236}">
                <a16:creationId xmlns:a16="http://schemas.microsoft.com/office/drawing/2014/main" id="{C97572A5-A1E5-A643-BE9E-0A525E9E24D6}"/>
              </a:ext>
            </a:extLst>
          </p:cNvPr>
          <p:cNvSpPr/>
          <p:nvPr/>
        </p:nvSpPr>
        <p:spPr>
          <a:xfrm rot="5400000">
            <a:off x="8362598" y="305643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7" name="Title 6">
            <a:extLst>
              <a:ext uri="{FF2B5EF4-FFF2-40B4-BE49-F238E27FC236}">
                <a16:creationId xmlns:a16="http://schemas.microsoft.com/office/drawing/2014/main" id="{6DFCDA47-B3DD-4522-B283-6BFEAA16C912}"/>
              </a:ext>
            </a:extLst>
          </p:cNvPr>
          <p:cNvSpPr>
            <a:spLocks noGrp="1"/>
          </p:cNvSpPr>
          <p:nvPr>
            <p:ph type="title"/>
          </p:nvPr>
        </p:nvSpPr>
        <p:spPr/>
        <p:txBody>
          <a:bodyPr/>
          <a:lstStyle/>
          <a:p>
            <a:r>
              <a:rPr lang="en-US" dirty="0"/>
              <a:t>Code road map</a:t>
            </a:r>
          </a:p>
        </p:txBody>
      </p:sp>
      <p:sp>
        <p:nvSpPr>
          <p:cNvPr id="4" name="Footer Placeholder 3">
            <a:extLst>
              <a:ext uri="{FF2B5EF4-FFF2-40B4-BE49-F238E27FC236}">
                <a16:creationId xmlns:a16="http://schemas.microsoft.com/office/drawing/2014/main" id="{161A8946-FE03-41DE-87D0-8C8C80AE532E}"/>
              </a:ext>
            </a:extLst>
          </p:cNvPr>
          <p:cNvSpPr>
            <a:spLocks noGrp="1"/>
          </p:cNvSpPr>
          <p:nvPr>
            <p:ph type="ftr" sz="quarter" idx="11"/>
          </p:nvPr>
        </p:nvSpPr>
        <p:spPr/>
        <p:txBody>
          <a:bodyPr/>
          <a:lstStyle/>
          <a:p>
            <a:r>
              <a:rPr lang="en-US" dirty="0"/>
              <a:t>Support Vector Machines</a:t>
            </a:r>
          </a:p>
        </p:txBody>
      </p:sp>
      <p:sp>
        <p:nvSpPr>
          <p:cNvPr id="8" name="Slide Number Placeholder 7">
            <a:extLst>
              <a:ext uri="{FF2B5EF4-FFF2-40B4-BE49-F238E27FC236}">
                <a16:creationId xmlns:a16="http://schemas.microsoft.com/office/drawing/2014/main" id="{EE5D9DD7-98BF-4477-A210-E26C74CC24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2501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 grpId="0" animBg="1"/>
      <p:bldP spid="11" grpId="0" animBg="1"/>
      <p:bldP spid="14" grpId="0" animBg="1"/>
      <p:bldP spid="15" grpId="0" animBg="1"/>
      <p:bldP spid="31" grpId="0" animBg="1"/>
      <p:bldP spid="33" grpId="0" animBg="1"/>
      <p:bldP spid="35" grpId="0" animBg="1"/>
      <p:bldP spid="36" grpId="0" animBg="1"/>
      <p:bldP spid="5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518A-88DF-401A-BB93-4579BE9AD7C1}"/>
              </a:ext>
            </a:extLst>
          </p:cNvPr>
          <p:cNvSpPr>
            <a:spLocks noGrp="1"/>
          </p:cNvSpPr>
          <p:nvPr>
            <p:ph type="title"/>
          </p:nvPr>
        </p:nvSpPr>
        <p:spPr/>
        <p:txBody>
          <a:bodyPr>
            <a:noAutofit/>
          </a:bodyPr>
          <a:lstStyle/>
          <a:p>
            <a:r>
              <a:rPr lang="en-US" sz="2400" dirty="0"/>
              <a:t>We will start by fitting a classic linear SVM with cost/tuning parameter C=0.01, with Purchase as the response and the other variables as predictor. How many support points are there?</a:t>
            </a:r>
          </a:p>
        </p:txBody>
      </p:sp>
      <p:sp>
        <p:nvSpPr>
          <p:cNvPr id="4" name="Footer Placeholder 3">
            <a:extLst>
              <a:ext uri="{FF2B5EF4-FFF2-40B4-BE49-F238E27FC236}">
                <a16:creationId xmlns:a16="http://schemas.microsoft.com/office/drawing/2014/main" id="{1E012C6E-F26B-4328-918F-C1404DC7E3DF}"/>
              </a:ext>
            </a:extLst>
          </p:cNvPr>
          <p:cNvSpPr>
            <a:spLocks noGrp="1"/>
          </p:cNvSpPr>
          <p:nvPr>
            <p:ph type="ftr" sz="quarter" idx="11"/>
          </p:nvPr>
        </p:nvSpPr>
        <p:spPr/>
        <p:txBody>
          <a:bodyPr/>
          <a:lstStyle/>
          <a:p>
            <a:r>
              <a:rPr lang="en-US"/>
              <a:t>Support Vector Machines</a:t>
            </a:r>
            <a:endParaRPr lang="en-US" dirty="0"/>
          </a:p>
        </p:txBody>
      </p:sp>
      <p:sp>
        <p:nvSpPr>
          <p:cNvPr id="5" name="Slide Number Placeholder 4">
            <a:extLst>
              <a:ext uri="{FF2B5EF4-FFF2-40B4-BE49-F238E27FC236}">
                <a16:creationId xmlns:a16="http://schemas.microsoft.com/office/drawing/2014/main" id="{18580546-8483-47FA-A3FC-5D1604761170}"/>
              </a:ext>
            </a:extLst>
          </p:cNvPr>
          <p:cNvSpPr>
            <a:spLocks noGrp="1"/>
          </p:cNvSpPr>
          <p:nvPr>
            <p:ph type="sldNum" sz="quarter" idx="12"/>
          </p:nvPr>
        </p:nvSpPr>
        <p:spPr/>
        <p:txBody>
          <a:bodyPr/>
          <a:lstStyle/>
          <a:p>
            <a:fld id="{8E06CFEE-053A-4A40-A88B-A288F0289482}" type="slidenum">
              <a:rPr lang="en-US" smtClean="0"/>
              <a:t>23</a:t>
            </a:fld>
            <a:endParaRPr lang="en-US"/>
          </a:p>
        </p:txBody>
      </p:sp>
      <p:sp>
        <p:nvSpPr>
          <p:cNvPr id="6" name="Google Shape;192;p105">
            <a:extLst>
              <a:ext uri="{FF2B5EF4-FFF2-40B4-BE49-F238E27FC236}">
                <a16:creationId xmlns:a16="http://schemas.microsoft.com/office/drawing/2014/main" id="{652605FB-F116-48AC-9021-C887FF1BF031}"/>
              </a:ext>
            </a:extLst>
          </p:cNvPr>
          <p:cNvSpPr/>
          <p:nvPr/>
        </p:nvSpPr>
        <p:spPr>
          <a:xfrm>
            <a:off x="1544209" y="2076207"/>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7" name="Google Shape;193;p105">
            <a:extLst>
              <a:ext uri="{FF2B5EF4-FFF2-40B4-BE49-F238E27FC236}">
                <a16:creationId xmlns:a16="http://schemas.microsoft.com/office/drawing/2014/main" id="{BFBC658D-F48B-4EE8-AABD-CE9FD9C1C941}"/>
              </a:ext>
            </a:extLst>
          </p:cNvPr>
          <p:cNvSpPr txBox="1"/>
          <p:nvPr/>
        </p:nvSpPr>
        <p:spPr>
          <a:xfrm>
            <a:off x="3552807" y="2659841"/>
            <a:ext cx="5831952" cy="738623"/>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fit &lt;- </a:t>
            </a:r>
            <a:r>
              <a:rPr lang="en-US" sz="1400" b="0" i="0" u="none" strike="noStrike" cap="none" err="1">
                <a:solidFill>
                  <a:srgbClr val="000000"/>
                </a:solidFill>
                <a:latin typeface="Consolas"/>
                <a:ea typeface="Courier New"/>
                <a:cs typeface="Courier New"/>
                <a:sym typeface="Courier New"/>
              </a:rPr>
              <a:t>svm</a:t>
            </a:r>
            <a:r>
              <a:rPr lang="en-US" sz="1400" b="0" i="0" u="none" strike="noStrike" cap="none" dirty="0">
                <a:solidFill>
                  <a:srgbClr val="000000"/>
                </a:solidFill>
                <a:latin typeface="Consolas"/>
                <a:ea typeface="Courier New"/>
                <a:cs typeface="Courier New"/>
                <a:sym typeface="Courier New"/>
              </a:rPr>
              <a:t>(Purchase ~ ., data = OJ[train, ], kernel = "linear", cost = 0.01)</a:t>
            </a:r>
            <a:endParaRPr lang="en-US" sz="1400" b="0" i="0" u="none" strike="noStrike" cap="none" dirty="0">
              <a:solidFill>
                <a:srgbClr val="000000"/>
              </a:solidFill>
              <a:latin typeface="Consolas"/>
              <a:ea typeface="Courier New"/>
              <a:cs typeface="Courier New"/>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summary(fit)  # Summarize the fitted model</a:t>
            </a:r>
            <a:endParaRPr lang="en-US" sz="1400" b="0" i="0" u="none" strike="noStrike" cap="none" dirty="0">
              <a:solidFill>
                <a:srgbClr val="000000"/>
              </a:solidFill>
              <a:latin typeface="Consolas"/>
              <a:ea typeface="Courier New"/>
              <a:cs typeface="Courier New"/>
            </a:endParaRPr>
          </a:p>
        </p:txBody>
      </p:sp>
      <p:sp>
        <p:nvSpPr>
          <p:cNvPr id="8" name="Google Shape;194;p105">
            <a:extLst>
              <a:ext uri="{FF2B5EF4-FFF2-40B4-BE49-F238E27FC236}">
                <a16:creationId xmlns:a16="http://schemas.microsoft.com/office/drawing/2014/main" id="{DAF78AB9-2C9F-4338-9B5E-F8F3FC0B937F}"/>
              </a:ext>
            </a:extLst>
          </p:cNvPr>
          <p:cNvSpPr/>
          <p:nvPr/>
        </p:nvSpPr>
        <p:spPr>
          <a:xfrm>
            <a:off x="1555483" y="3898724"/>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a:solidFill>
                  <a:schemeClr val="dk1"/>
                </a:solidFill>
                <a:latin typeface="Acherus Grotesque" panose="02000505000000020004" pitchFamily="50" charset="0"/>
                <a:sym typeface="Arial"/>
              </a:rPr>
              <a:t>Python Code</a:t>
            </a:r>
            <a:endParaRPr>
              <a:latin typeface="Acherus Grotesque" panose="02000505000000020004" pitchFamily="50" charset="0"/>
            </a:endParaRPr>
          </a:p>
        </p:txBody>
      </p:sp>
      <p:sp>
        <p:nvSpPr>
          <p:cNvPr id="9" name="Google Shape;195;p105">
            <a:extLst>
              <a:ext uri="{FF2B5EF4-FFF2-40B4-BE49-F238E27FC236}">
                <a16:creationId xmlns:a16="http://schemas.microsoft.com/office/drawing/2014/main" id="{42D97693-925B-455A-9549-76AC6D78B8A0}"/>
              </a:ext>
            </a:extLst>
          </p:cNvPr>
          <p:cNvSpPr txBox="1"/>
          <p:nvPr/>
        </p:nvSpPr>
        <p:spPr>
          <a:xfrm>
            <a:off x="3698382" y="4606262"/>
            <a:ext cx="5955989" cy="738623"/>
          </a:xfrm>
          <a:prstGeom prst="rect">
            <a:avLst/>
          </a:prstGeom>
          <a:solidFill>
            <a:srgbClr val="DEEE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Consolas"/>
                <a:cs typeface="Courier New"/>
              </a:rPr>
              <a:t>svc = SVC(C=0.01, kernel='linear')</a:t>
            </a:r>
          </a:p>
          <a:p>
            <a:pPr marL="0" marR="0" lvl="0" indent="0" algn="l" rtl="0">
              <a:lnSpc>
                <a:spcPct val="100000"/>
              </a:lnSpc>
              <a:spcBef>
                <a:spcPts val="0"/>
              </a:spcBef>
              <a:spcAft>
                <a:spcPts val="0"/>
              </a:spcAft>
              <a:buNone/>
            </a:pPr>
            <a:r>
              <a:rPr lang="en-US" dirty="0" err="1">
                <a:latin typeface="Consolas"/>
                <a:cs typeface="Courier New"/>
              </a:rPr>
              <a:t>svc.fit</a:t>
            </a:r>
            <a:r>
              <a:rPr lang="en-US" dirty="0">
                <a:latin typeface="Consolas"/>
                <a:cs typeface="Courier New"/>
              </a:rPr>
              <a:t>(</a:t>
            </a:r>
            <a:r>
              <a:rPr lang="en-US" dirty="0" err="1">
                <a:latin typeface="Consolas"/>
                <a:cs typeface="Courier New"/>
              </a:rPr>
              <a:t>X_train</a:t>
            </a:r>
            <a:r>
              <a:rPr lang="en-US" dirty="0">
                <a:latin typeface="Consolas"/>
                <a:cs typeface="Courier New"/>
              </a:rPr>
              <a:t>, </a:t>
            </a:r>
            <a:r>
              <a:rPr lang="en-US" dirty="0" err="1">
                <a:latin typeface="Consolas"/>
                <a:cs typeface="Courier New"/>
              </a:rPr>
              <a:t>y_train</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svc.n_support</a:t>
            </a:r>
            <a:r>
              <a:rPr lang="en-US" dirty="0">
                <a:latin typeface="Consolas"/>
                <a:cs typeface="Courier New"/>
              </a:rPr>
              <a:t>_</a:t>
            </a:r>
          </a:p>
        </p:txBody>
      </p:sp>
      <p:sp>
        <p:nvSpPr>
          <p:cNvPr id="10" name="Google Shape;196;p105">
            <a:extLst>
              <a:ext uri="{FF2B5EF4-FFF2-40B4-BE49-F238E27FC236}">
                <a16:creationId xmlns:a16="http://schemas.microsoft.com/office/drawing/2014/main" id="{7E68122C-5FE9-4B40-92EC-6846B3160939}"/>
              </a:ext>
            </a:extLst>
          </p:cNvPr>
          <p:cNvSpPr txBox="1"/>
          <p:nvPr/>
        </p:nvSpPr>
        <p:spPr>
          <a:xfrm>
            <a:off x="2346995" y="2614998"/>
            <a:ext cx="123558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Fitting </a:t>
            </a:r>
            <a:endParaRPr dirty="0">
              <a:latin typeface="Acherus Grotesque" panose="02000505000000020004" pitchFamily="50" charset="0"/>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the model</a:t>
            </a:r>
            <a:endParaRPr dirty="0">
              <a:latin typeface="Acherus Grotesque" panose="02000505000000020004" pitchFamily="50" charset="0"/>
            </a:endParaRPr>
          </a:p>
        </p:txBody>
      </p:sp>
      <p:sp>
        <p:nvSpPr>
          <p:cNvPr id="11" name="Google Shape;197;p105">
            <a:extLst>
              <a:ext uri="{FF2B5EF4-FFF2-40B4-BE49-F238E27FC236}">
                <a16:creationId xmlns:a16="http://schemas.microsoft.com/office/drawing/2014/main" id="{A0501BD0-1DA6-490E-A712-393CD6A85DA9}"/>
              </a:ext>
            </a:extLst>
          </p:cNvPr>
          <p:cNvSpPr/>
          <p:nvPr/>
        </p:nvSpPr>
        <p:spPr>
          <a:xfrm>
            <a:off x="3381330" y="2743485"/>
            <a:ext cx="155448" cy="274320"/>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 name="Google Shape;198;p105">
            <a:extLst>
              <a:ext uri="{FF2B5EF4-FFF2-40B4-BE49-F238E27FC236}">
                <a16:creationId xmlns:a16="http://schemas.microsoft.com/office/drawing/2014/main" id="{1B39F7CA-6BE2-48BB-B66B-0FB64FF4938A}"/>
              </a:ext>
            </a:extLst>
          </p:cNvPr>
          <p:cNvSpPr txBox="1"/>
          <p:nvPr/>
        </p:nvSpPr>
        <p:spPr>
          <a:xfrm>
            <a:off x="2529441" y="4567906"/>
            <a:ext cx="10730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Fitting </a:t>
            </a:r>
            <a:endParaRPr dirty="0">
              <a:latin typeface="Acherus Grotesque" panose="02000505000000020004" pitchFamily="50" charset="0"/>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the model</a:t>
            </a:r>
            <a:endParaRPr dirty="0">
              <a:latin typeface="Acherus Grotesque" panose="02000505000000020004" pitchFamily="50" charset="0"/>
            </a:endParaRPr>
          </a:p>
        </p:txBody>
      </p:sp>
      <p:sp>
        <p:nvSpPr>
          <p:cNvPr id="13" name="Google Shape;199;p105">
            <a:extLst>
              <a:ext uri="{FF2B5EF4-FFF2-40B4-BE49-F238E27FC236}">
                <a16:creationId xmlns:a16="http://schemas.microsoft.com/office/drawing/2014/main" id="{8092AB19-EFA8-4484-9845-31000E1ADE8F}"/>
              </a:ext>
            </a:extLst>
          </p:cNvPr>
          <p:cNvSpPr/>
          <p:nvPr/>
        </p:nvSpPr>
        <p:spPr>
          <a:xfrm>
            <a:off x="3582580" y="4736627"/>
            <a:ext cx="171950" cy="243730"/>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4" name="Google Shape;202;p105">
            <a:extLst>
              <a:ext uri="{FF2B5EF4-FFF2-40B4-BE49-F238E27FC236}">
                <a16:creationId xmlns:a16="http://schemas.microsoft.com/office/drawing/2014/main" id="{6E7E83CC-0AAB-42F9-A484-B9437904A2F4}"/>
              </a:ext>
            </a:extLst>
          </p:cNvPr>
          <p:cNvSpPr txBox="1"/>
          <p:nvPr/>
        </p:nvSpPr>
        <p:spPr>
          <a:xfrm>
            <a:off x="2303691" y="3121215"/>
            <a:ext cx="107513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Summary</a:t>
            </a:r>
            <a:endParaRPr dirty="0">
              <a:latin typeface="Acherus Grotesque" panose="02000505000000020004" pitchFamily="50" charset="0"/>
            </a:endParaRPr>
          </a:p>
        </p:txBody>
      </p:sp>
      <p:cxnSp>
        <p:nvCxnSpPr>
          <p:cNvPr id="15" name="Google Shape;203;p105">
            <a:extLst>
              <a:ext uri="{FF2B5EF4-FFF2-40B4-BE49-F238E27FC236}">
                <a16:creationId xmlns:a16="http://schemas.microsoft.com/office/drawing/2014/main" id="{7AD77414-2E56-4ED7-B522-FDB6E2A9FBF7}"/>
              </a:ext>
            </a:extLst>
          </p:cNvPr>
          <p:cNvCxnSpPr/>
          <p:nvPr/>
        </p:nvCxnSpPr>
        <p:spPr>
          <a:xfrm rot="10800000">
            <a:off x="3398179" y="3251863"/>
            <a:ext cx="155448" cy="14991"/>
          </a:xfrm>
          <a:prstGeom prst="straightConnector1">
            <a:avLst/>
          </a:prstGeom>
          <a:noFill/>
          <a:ln w="9525" cap="flat" cmpd="sng">
            <a:solidFill>
              <a:srgbClr val="650000"/>
            </a:solidFill>
            <a:prstDash val="solid"/>
            <a:round/>
            <a:headEnd type="none" w="sm" len="sm"/>
            <a:tailEnd type="triangle" w="med" len="med"/>
          </a:ln>
        </p:spPr>
      </p:cxnSp>
      <p:sp>
        <p:nvSpPr>
          <p:cNvPr id="16" name="Google Shape;204;p105">
            <a:extLst>
              <a:ext uri="{FF2B5EF4-FFF2-40B4-BE49-F238E27FC236}">
                <a16:creationId xmlns:a16="http://schemas.microsoft.com/office/drawing/2014/main" id="{536B6B47-FA84-4837-9133-2AB1812403E3}"/>
              </a:ext>
            </a:extLst>
          </p:cNvPr>
          <p:cNvSpPr txBox="1"/>
          <p:nvPr/>
        </p:nvSpPr>
        <p:spPr>
          <a:xfrm>
            <a:off x="2491655" y="5079199"/>
            <a:ext cx="1235585"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Number of Support Vector</a:t>
            </a:r>
            <a:endParaRPr dirty="0">
              <a:latin typeface="Acherus Grotesque" panose="02000505000000020004" pitchFamily="50" charset="0"/>
            </a:endParaRPr>
          </a:p>
        </p:txBody>
      </p:sp>
      <p:cxnSp>
        <p:nvCxnSpPr>
          <p:cNvPr id="17" name="Google Shape;205;p105">
            <a:extLst>
              <a:ext uri="{FF2B5EF4-FFF2-40B4-BE49-F238E27FC236}">
                <a16:creationId xmlns:a16="http://schemas.microsoft.com/office/drawing/2014/main" id="{BFBF7B72-C983-4784-88C2-D9B97B9E482D}"/>
              </a:ext>
            </a:extLst>
          </p:cNvPr>
          <p:cNvCxnSpPr>
            <a:cxnSpLocks/>
          </p:cNvCxnSpPr>
          <p:nvPr/>
        </p:nvCxnSpPr>
        <p:spPr>
          <a:xfrm flipH="1">
            <a:off x="3582580" y="5227581"/>
            <a:ext cx="190277" cy="0"/>
          </a:xfrm>
          <a:prstGeom prst="straightConnector1">
            <a:avLst/>
          </a:prstGeom>
          <a:noFill/>
          <a:ln w="9525" cap="flat" cmpd="sng">
            <a:solidFill>
              <a:srgbClr val="650000"/>
            </a:solidFill>
            <a:prstDash val="solid"/>
            <a:round/>
            <a:headEnd type="none" w="sm" len="sm"/>
            <a:tailEnd type="triangle" w="med" len="med"/>
          </a:ln>
        </p:spPr>
      </p:cxnSp>
    </p:spTree>
    <p:extLst>
      <p:ext uri="{BB962C8B-B14F-4D97-AF65-F5344CB8AC3E}">
        <p14:creationId xmlns:p14="http://schemas.microsoft.com/office/powerpoint/2010/main" val="3091517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C1A4-21E7-4B70-9F86-7BFD1CD14065}"/>
              </a:ext>
            </a:extLst>
          </p:cNvPr>
          <p:cNvSpPr>
            <a:spLocks noGrp="1"/>
          </p:cNvSpPr>
          <p:nvPr>
            <p:ph type="title"/>
          </p:nvPr>
        </p:nvSpPr>
        <p:spPr/>
        <p:txBody>
          <a:bodyPr/>
          <a:lstStyle/>
          <a:p>
            <a:r>
              <a:rPr lang="en-US" dirty="0"/>
              <a:t>What are the training and test error rates?</a:t>
            </a:r>
          </a:p>
        </p:txBody>
      </p:sp>
      <p:sp>
        <p:nvSpPr>
          <p:cNvPr id="3" name="Footer Placeholder 2">
            <a:extLst>
              <a:ext uri="{FF2B5EF4-FFF2-40B4-BE49-F238E27FC236}">
                <a16:creationId xmlns:a16="http://schemas.microsoft.com/office/drawing/2014/main" id="{A81A3BE3-CDB1-4972-A303-A40493FF1520}"/>
              </a:ext>
            </a:extLst>
          </p:cNvPr>
          <p:cNvSpPr>
            <a:spLocks noGrp="1"/>
          </p:cNvSpPr>
          <p:nvPr>
            <p:ph type="ftr" sz="quarter" idx="11"/>
          </p:nvPr>
        </p:nvSpPr>
        <p:spPr/>
        <p:txBody>
          <a:bodyPr/>
          <a:lstStyle/>
          <a:p>
            <a:r>
              <a:rPr lang="en-US"/>
              <a:t>Support Vector Machines</a:t>
            </a:r>
            <a:endParaRPr lang="en-US" dirty="0"/>
          </a:p>
        </p:txBody>
      </p:sp>
      <p:sp>
        <p:nvSpPr>
          <p:cNvPr id="4" name="Slide Number Placeholder 3">
            <a:extLst>
              <a:ext uri="{FF2B5EF4-FFF2-40B4-BE49-F238E27FC236}">
                <a16:creationId xmlns:a16="http://schemas.microsoft.com/office/drawing/2014/main" id="{64F968F4-4E1F-4B8B-8ADE-AC4D4DFE8741}"/>
              </a:ext>
            </a:extLst>
          </p:cNvPr>
          <p:cNvSpPr>
            <a:spLocks noGrp="1"/>
          </p:cNvSpPr>
          <p:nvPr>
            <p:ph type="sldNum" sz="quarter" idx="12"/>
          </p:nvPr>
        </p:nvSpPr>
        <p:spPr/>
        <p:txBody>
          <a:bodyPr/>
          <a:lstStyle/>
          <a:p>
            <a:fld id="{8E06CFEE-053A-4A40-A88B-A288F0289482}" type="slidenum">
              <a:rPr lang="en-US" smtClean="0"/>
              <a:t>24</a:t>
            </a:fld>
            <a:endParaRPr lang="en-US"/>
          </a:p>
        </p:txBody>
      </p:sp>
      <p:sp>
        <p:nvSpPr>
          <p:cNvPr id="5" name="Google Shape;220;p106">
            <a:extLst>
              <a:ext uri="{FF2B5EF4-FFF2-40B4-BE49-F238E27FC236}">
                <a16:creationId xmlns:a16="http://schemas.microsoft.com/office/drawing/2014/main" id="{C2B6CF7F-99AB-43DD-A326-FAB37FD70193}"/>
              </a:ext>
            </a:extLst>
          </p:cNvPr>
          <p:cNvSpPr/>
          <p:nvPr/>
        </p:nvSpPr>
        <p:spPr>
          <a:xfrm>
            <a:off x="1260349" y="1777342"/>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6" name="Google Shape;221;p106">
            <a:extLst>
              <a:ext uri="{FF2B5EF4-FFF2-40B4-BE49-F238E27FC236}">
                <a16:creationId xmlns:a16="http://schemas.microsoft.com/office/drawing/2014/main" id="{F38864EE-BF00-454E-907D-A161B3623692}"/>
              </a:ext>
            </a:extLst>
          </p:cNvPr>
          <p:cNvSpPr txBox="1"/>
          <p:nvPr/>
        </p:nvSpPr>
        <p:spPr>
          <a:xfrm>
            <a:off x="3295566" y="2421049"/>
            <a:ext cx="6880669" cy="954067"/>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errs &lt;- function(model) {</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  c(train = err(model, OJ[train, ]), test = err(model, OJ[test, ]))</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errs(fit)</a:t>
            </a:r>
          </a:p>
        </p:txBody>
      </p:sp>
      <p:sp>
        <p:nvSpPr>
          <p:cNvPr id="7" name="Google Shape;222;p106">
            <a:extLst>
              <a:ext uri="{FF2B5EF4-FFF2-40B4-BE49-F238E27FC236}">
                <a16:creationId xmlns:a16="http://schemas.microsoft.com/office/drawing/2014/main" id="{7EFFDC5D-2FA5-459A-B7DB-F466D65E0609}"/>
              </a:ext>
            </a:extLst>
          </p:cNvPr>
          <p:cNvSpPr/>
          <p:nvPr/>
        </p:nvSpPr>
        <p:spPr>
          <a:xfrm>
            <a:off x="1258033" y="3579236"/>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a:solidFill>
                  <a:schemeClr val="dk1"/>
                </a:solidFill>
                <a:latin typeface="Acherus Grotesque" panose="02000505000000020004" pitchFamily="50" charset="0"/>
                <a:sym typeface="Arial"/>
              </a:rPr>
              <a:t>Python Code</a:t>
            </a:r>
            <a:endParaRPr>
              <a:latin typeface="Acherus Grotesque" panose="02000505000000020004" pitchFamily="50" charset="0"/>
            </a:endParaRPr>
          </a:p>
        </p:txBody>
      </p:sp>
      <p:sp>
        <p:nvSpPr>
          <p:cNvPr id="8" name="Google Shape;223;p106">
            <a:extLst>
              <a:ext uri="{FF2B5EF4-FFF2-40B4-BE49-F238E27FC236}">
                <a16:creationId xmlns:a16="http://schemas.microsoft.com/office/drawing/2014/main" id="{E52F23DD-E174-407C-A06F-149C06ED3A3F}"/>
              </a:ext>
            </a:extLst>
          </p:cNvPr>
          <p:cNvSpPr txBox="1"/>
          <p:nvPr/>
        </p:nvSpPr>
        <p:spPr>
          <a:xfrm>
            <a:off x="3880381" y="4298621"/>
            <a:ext cx="6168438" cy="1815841"/>
          </a:xfrm>
          <a:prstGeom prst="rect">
            <a:avLst/>
          </a:prstGeom>
          <a:solidFill>
            <a:srgbClr val="DEEE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err="1">
                <a:latin typeface="Consolas"/>
                <a:cs typeface="Courier New"/>
              </a:rPr>
              <a:t>train_predictions</a:t>
            </a:r>
            <a:r>
              <a:rPr lang="en-US" dirty="0">
                <a:latin typeface="Consolas"/>
                <a:cs typeface="Courier New"/>
              </a:rPr>
              <a:t> = </a:t>
            </a:r>
            <a:r>
              <a:rPr lang="en-US" dirty="0" err="1">
                <a:latin typeface="Consolas"/>
                <a:cs typeface="Courier New"/>
              </a:rPr>
              <a:t>svc.predict</a:t>
            </a:r>
            <a:r>
              <a:rPr lang="en-US" dirty="0">
                <a:latin typeface="Consolas"/>
                <a:cs typeface="Courier New"/>
              </a:rPr>
              <a:t>(</a:t>
            </a:r>
            <a:r>
              <a:rPr lang="en-US" dirty="0" err="1">
                <a:latin typeface="Consolas"/>
                <a:cs typeface="Courier New"/>
              </a:rPr>
              <a:t>X_train</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test_predictions</a:t>
            </a:r>
            <a:r>
              <a:rPr lang="en-US" dirty="0">
                <a:latin typeface="Consolas"/>
                <a:cs typeface="Courier New"/>
              </a:rPr>
              <a:t> = </a:t>
            </a:r>
            <a:r>
              <a:rPr lang="en-US" dirty="0" err="1">
                <a:latin typeface="Consolas"/>
                <a:cs typeface="Courier New"/>
              </a:rPr>
              <a:t>svc.predict</a:t>
            </a:r>
            <a:r>
              <a:rPr lang="en-US" dirty="0">
                <a:latin typeface="Consolas"/>
                <a:cs typeface="Courier New"/>
              </a:rPr>
              <a:t>(</a:t>
            </a:r>
            <a:r>
              <a:rPr lang="en-US" dirty="0" err="1">
                <a:latin typeface="Consolas"/>
                <a:cs typeface="Courier New"/>
              </a:rPr>
              <a:t>X_test</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train_accuracy</a:t>
            </a:r>
            <a:r>
              <a:rPr lang="en-US" dirty="0">
                <a:latin typeface="Consolas"/>
                <a:cs typeface="Courier New"/>
              </a:rPr>
              <a:t> = </a:t>
            </a:r>
            <a:r>
              <a:rPr lang="en-US" dirty="0" err="1">
                <a:latin typeface="Consolas"/>
                <a:cs typeface="Courier New"/>
              </a:rPr>
              <a:t>accuracy_score</a:t>
            </a:r>
            <a:r>
              <a:rPr lang="en-US" dirty="0">
                <a:latin typeface="Consolas"/>
                <a:cs typeface="Courier New"/>
              </a:rPr>
              <a:t>(</a:t>
            </a:r>
            <a:r>
              <a:rPr lang="en-US" dirty="0" err="1">
                <a:latin typeface="Consolas"/>
                <a:cs typeface="Courier New"/>
              </a:rPr>
              <a:t>y_train</a:t>
            </a:r>
            <a:r>
              <a:rPr lang="en-US" dirty="0">
                <a:latin typeface="Consolas"/>
                <a:cs typeface="Courier New"/>
              </a:rPr>
              <a:t>, </a:t>
            </a:r>
            <a:r>
              <a:rPr lang="en-US" dirty="0" err="1">
                <a:latin typeface="Consolas"/>
                <a:cs typeface="Courier New"/>
              </a:rPr>
              <a:t>train_predictions</a:t>
            </a:r>
            <a:r>
              <a:rPr lang="en-US" dirty="0">
                <a:latin typeface="Consolas"/>
                <a:cs typeface="Courier New"/>
              </a:rPr>
              <a:t>)</a:t>
            </a:r>
          </a:p>
          <a:p>
            <a:r>
              <a:rPr lang="en-US" dirty="0" err="1">
                <a:latin typeface="Consolas"/>
                <a:cs typeface="Courier New"/>
              </a:rPr>
              <a:t>test_accuracy</a:t>
            </a:r>
            <a:r>
              <a:rPr lang="en-US" dirty="0">
                <a:latin typeface="Consolas"/>
                <a:cs typeface="Courier New"/>
              </a:rPr>
              <a:t> = </a:t>
            </a:r>
            <a:r>
              <a:rPr lang="en-US" dirty="0" err="1">
                <a:latin typeface="Consolas"/>
                <a:cs typeface="Courier New"/>
              </a:rPr>
              <a:t>accuracy_score</a:t>
            </a:r>
            <a:r>
              <a:rPr lang="en-US" dirty="0">
                <a:latin typeface="Consolas"/>
                <a:cs typeface="Courier New"/>
              </a:rPr>
              <a:t>(</a:t>
            </a:r>
            <a:r>
              <a:rPr lang="en-US" dirty="0" err="1">
                <a:latin typeface="Consolas"/>
                <a:cs typeface="Courier New"/>
              </a:rPr>
              <a:t>y_test</a:t>
            </a:r>
            <a:r>
              <a:rPr lang="en-US" dirty="0">
                <a:latin typeface="Consolas"/>
                <a:cs typeface="Courier New"/>
              </a:rPr>
              <a:t>, </a:t>
            </a:r>
            <a:r>
              <a:rPr lang="en-US" dirty="0" err="1">
                <a:latin typeface="Consolas"/>
                <a:cs typeface="Courier New"/>
              </a:rPr>
              <a:t>test_predictions</a:t>
            </a:r>
            <a:r>
              <a:rPr lang="en-US" dirty="0">
                <a:latin typeface="Consolas"/>
                <a:cs typeface="Courier New"/>
              </a:rPr>
              <a:t>)</a:t>
            </a:r>
          </a:p>
          <a:p>
            <a:r>
              <a:rPr lang="en-US" dirty="0" err="1">
                <a:latin typeface="Consolas"/>
                <a:cs typeface="Courier New"/>
              </a:rPr>
              <a:t>train_error_rate</a:t>
            </a:r>
            <a:r>
              <a:rPr lang="en-US" dirty="0">
                <a:latin typeface="Consolas"/>
                <a:cs typeface="Courier New"/>
              </a:rPr>
              <a:t> = 1 - </a:t>
            </a:r>
            <a:r>
              <a:rPr lang="en-US" dirty="0" err="1">
                <a:latin typeface="Consolas"/>
                <a:cs typeface="Courier New"/>
              </a:rPr>
              <a:t>train_accuracy</a:t>
            </a:r>
            <a:endParaRPr lang="en-US" dirty="0">
              <a:latin typeface="Consolas"/>
              <a:cs typeface="Courier New"/>
            </a:endParaRPr>
          </a:p>
          <a:p>
            <a:r>
              <a:rPr lang="en-US" dirty="0" err="1">
                <a:latin typeface="Consolas"/>
                <a:cs typeface="Courier New"/>
              </a:rPr>
              <a:t>test_error_rate</a:t>
            </a:r>
            <a:r>
              <a:rPr lang="en-US" dirty="0">
                <a:latin typeface="Consolas"/>
                <a:cs typeface="Courier New"/>
              </a:rPr>
              <a:t> = 1 - </a:t>
            </a:r>
            <a:r>
              <a:rPr lang="en-US" dirty="0" err="1">
                <a:latin typeface="Consolas"/>
                <a:cs typeface="Courier New"/>
              </a:rPr>
              <a:t>test_accuracy</a:t>
            </a:r>
            <a:endParaRPr lang="en-US" dirty="0">
              <a:latin typeface="Consolas"/>
              <a:cs typeface="Courier New"/>
            </a:endParaRPr>
          </a:p>
          <a:p>
            <a:r>
              <a:rPr lang="en-US" dirty="0">
                <a:latin typeface="Consolas"/>
                <a:cs typeface="Courier New"/>
              </a:rPr>
              <a:t>print(</a:t>
            </a:r>
            <a:r>
              <a:rPr lang="en-US" dirty="0" err="1">
                <a:latin typeface="Consolas"/>
                <a:cs typeface="Courier New"/>
              </a:rPr>
              <a:t>f"Training</a:t>
            </a:r>
            <a:r>
              <a:rPr lang="en-US" dirty="0">
                <a:latin typeface="Consolas"/>
                <a:cs typeface="Courier New"/>
              </a:rPr>
              <a:t> Error Rate: {train_error_rate:.5f}")</a:t>
            </a:r>
          </a:p>
          <a:p>
            <a:pPr marL="0" marR="0" lvl="0" indent="0" algn="l" rtl="0">
              <a:lnSpc>
                <a:spcPct val="100000"/>
              </a:lnSpc>
              <a:spcBef>
                <a:spcPts val="0"/>
              </a:spcBef>
              <a:spcAft>
                <a:spcPts val="0"/>
              </a:spcAft>
              <a:buNone/>
            </a:pPr>
            <a:r>
              <a:rPr lang="en-US" dirty="0">
                <a:latin typeface="Consolas"/>
                <a:cs typeface="Courier New"/>
              </a:rPr>
              <a:t>print(</a:t>
            </a:r>
            <a:r>
              <a:rPr lang="en-US" dirty="0" err="1">
                <a:latin typeface="Consolas"/>
                <a:cs typeface="Courier New"/>
              </a:rPr>
              <a:t>f"Testing</a:t>
            </a:r>
            <a:r>
              <a:rPr lang="en-US" dirty="0">
                <a:latin typeface="Consolas"/>
                <a:cs typeface="Courier New"/>
              </a:rPr>
              <a:t> Error Rate: {test_error_rate:.5f}")</a:t>
            </a:r>
          </a:p>
        </p:txBody>
      </p:sp>
      <p:sp>
        <p:nvSpPr>
          <p:cNvPr id="9" name="Google Shape;224;p106">
            <a:extLst>
              <a:ext uri="{FF2B5EF4-FFF2-40B4-BE49-F238E27FC236}">
                <a16:creationId xmlns:a16="http://schemas.microsoft.com/office/drawing/2014/main" id="{643F1E4E-19FB-42C6-B29F-31867E12D8C6}"/>
              </a:ext>
            </a:extLst>
          </p:cNvPr>
          <p:cNvSpPr txBox="1"/>
          <p:nvPr/>
        </p:nvSpPr>
        <p:spPr>
          <a:xfrm>
            <a:off x="1288793" y="2250727"/>
            <a:ext cx="1787579"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Defining a function for calculating error rate</a:t>
            </a:r>
            <a:endParaRPr dirty="0">
              <a:latin typeface="Acherus Grotesque" panose="02000505000000020004" pitchFamily="50" charset="0"/>
            </a:endParaRPr>
          </a:p>
        </p:txBody>
      </p:sp>
      <p:sp>
        <p:nvSpPr>
          <p:cNvPr id="10" name="Google Shape;225;p106">
            <a:extLst>
              <a:ext uri="{FF2B5EF4-FFF2-40B4-BE49-F238E27FC236}">
                <a16:creationId xmlns:a16="http://schemas.microsoft.com/office/drawing/2014/main" id="{1990B801-620C-488D-82DF-F4BF50730F7B}"/>
              </a:ext>
            </a:extLst>
          </p:cNvPr>
          <p:cNvSpPr/>
          <p:nvPr/>
        </p:nvSpPr>
        <p:spPr>
          <a:xfrm>
            <a:off x="3118046" y="2377846"/>
            <a:ext cx="167082" cy="731666"/>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 name="Google Shape;226;p106">
            <a:extLst>
              <a:ext uri="{FF2B5EF4-FFF2-40B4-BE49-F238E27FC236}">
                <a16:creationId xmlns:a16="http://schemas.microsoft.com/office/drawing/2014/main" id="{F876981E-D676-4B22-A88A-30E189F2E4DB}"/>
              </a:ext>
            </a:extLst>
          </p:cNvPr>
          <p:cNvSpPr txBox="1"/>
          <p:nvPr/>
        </p:nvSpPr>
        <p:spPr>
          <a:xfrm>
            <a:off x="2460301" y="4443822"/>
            <a:ext cx="1235585" cy="307736"/>
          </a:xfrm>
          <a:prstGeom prst="rect">
            <a:avLst/>
          </a:prstGeom>
          <a:noFill/>
          <a:ln>
            <a:noFill/>
          </a:ln>
        </p:spPr>
        <p:txBody>
          <a:bodyPr spcFirstLastPara="1" wrap="square" lIns="91425" tIns="45700" rIns="91425" bIns="45700" anchor="t" anchorCtr="0">
            <a:spAutoFit/>
          </a:bodyPr>
          <a:lstStyle/>
          <a:p>
            <a:r>
              <a:rPr lang="en-US" dirty="0">
                <a:latin typeface="Acherus Grotesque" panose="02000505000000020004" pitchFamily="50" charset="0"/>
              </a:rPr>
              <a:t>Predictions</a:t>
            </a:r>
          </a:p>
        </p:txBody>
      </p:sp>
      <p:sp>
        <p:nvSpPr>
          <p:cNvPr id="12" name="Google Shape;227;p106">
            <a:extLst>
              <a:ext uri="{FF2B5EF4-FFF2-40B4-BE49-F238E27FC236}">
                <a16:creationId xmlns:a16="http://schemas.microsoft.com/office/drawing/2014/main" id="{82782B84-949B-4610-9F78-E2FC2D600D40}"/>
              </a:ext>
            </a:extLst>
          </p:cNvPr>
          <p:cNvSpPr/>
          <p:nvPr/>
        </p:nvSpPr>
        <p:spPr>
          <a:xfrm>
            <a:off x="3687715" y="4434438"/>
            <a:ext cx="155448" cy="274320"/>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 name="Google Shape;230;p106">
            <a:extLst>
              <a:ext uri="{FF2B5EF4-FFF2-40B4-BE49-F238E27FC236}">
                <a16:creationId xmlns:a16="http://schemas.microsoft.com/office/drawing/2014/main" id="{2C7A50F7-B898-42B6-8E7B-A68D0B9E9402}"/>
              </a:ext>
            </a:extLst>
          </p:cNvPr>
          <p:cNvSpPr txBox="1"/>
          <p:nvPr/>
        </p:nvSpPr>
        <p:spPr>
          <a:xfrm>
            <a:off x="1966002" y="3109512"/>
            <a:ext cx="12355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Error rate</a:t>
            </a:r>
            <a:endParaRPr dirty="0">
              <a:latin typeface="Acherus Grotesque" panose="02000505000000020004" pitchFamily="50" charset="0"/>
            </a:endParaRPr>
          </a:p>
        </p:txBody>
      </p:sp>
      <p:cxnSp>
        <p:nvCxnSpPr>
          <p:cNvPr id="14" name="Google Shape;231;p106">
            <a:extLst>
              <a:ext uri="{FF2B5EF4-FFF2-40B4-BE49-F238E27FC236}">
                <a16:creationId xmlns:a16="http://schemas.microsoft.com/office/drawing/2014/main" id="{CC048251-6AB0-49B5-9952-08991F41BC9C}"/>
              </a:ext>
            </a:extLst>
          </p:cNvPr>
          <p:cNvCxnSpPr>
            <a:cxnSpLocks/>
          </p:cNvCxnSpPr>
          <p:nvPr/>
        </p:nvCxnSpPr>
        <p:spPr>
          <a:xfrm flipH="1" flipV="1">
            <a:off x="3009105" y="3255428"/>
            <a:ext cx="276023" cy="1431"/>
          </a:xfrm>
          <a:prstGeom prst="straightConnector1">
            <a:avLst/>
          </a:prstGeom>
          <a:noFill/>
          <a:ln w="9525" cap="flat" cmpd="sng">
            <a:solidFill>
              <a:srgbClr val="650000"/>
            </a:solidFill>
            <a:prstDash val="solid"/>
            <a:round/>
            <a:headEnd type="none" w="sm" len="sm"/>
            <a:tailEnd type="triangle" w="med" len="med"/>
          </a:ln>
        </p:spPr>
      </p:cxnSp>
      <p:sp>
        <p:nvSpPr>
          <p:cNvPr id="15" name="Google Shape;232;p106">
            <a:extLst>
              <a:ext uri="{FF2B5EF4-FFF2-40B4-BE49-F238E27FC236}">
                <a16:creationId xmlns:a16="http://schemas.microsoft.com/office/drawing/2014/main" id="{0831A728-E8C1-4F82-B492-FF26B1C39F57}"/>
              </a:ext>
            </a:extLst>
          </p:cNvPr>
          <p:cNvSpPr txBox="1"/>
          <p:nvPr/>
        </p:nvSpPr>
        <p:spPr>
          <a:xfrm>
            <a:off x="2667335" y="5469128"/>
            <a:ext cx="123558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Error rate</a:t>
            </a:r>
          </a:p>
        </p:txBody>
      </p:sp>
      <p:sp>
        <p:nvSpPr>
          <p:cNvPr id="16" name="Google Shape;227;p106">
            <a:extLst>
              <a:ext uri="{FF2B5EF4-FFF2-40B4-BE49-F238E27FC236}">
                <a16:creationId xmlns:a16="http://schemas.microsoft.com/office/drawing/2014/main" id="{1D34E281-DA21-46E6-B8EC-0C090037049B}"/>
              </a:ext>
            </a:extLst>
          </p:cNvPr>
          <p:cNvSpPr/>
          <p:nvPr/>
        </p:nvSpPr>
        <p:spPr>
          <a:xfrm>
            <a:off x="3695886" y="4833601"/>
            <a:ext cx="155448" cy="274320"/>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 name="Google Shape;226;p106">
            <a:extLst>
              <a:ext uri="{FF2B5EF4-FFF2-40B4-BE49-F238E27FC236}">
                <a16:creationId xmlns:a16="http://schemas.microsoft.com/office/drawing/2014/main" id="{C845CE97-9208-4B9D-A48C-67D5090C4083}"/>
              </a:ext>
            </a:extLst>
          </p:cNvPr>
          <p:cNvSpPr txBox="1"/>
          <p:nvPr/>
        </p:nvSpPr>
        <p:spPr>
          <a:xfrm>
            <a:off x="2686872" y="4844682"/>
            <a:ext cx="1073012" cy="307736"/>
          </a:xfrm>
          <a:prstGeom prst="rect">
            <a:avLst/>
          </a:prstGeom>
          <a:noFill/>
          <a:ln>
            <a:noFill/>
          </a:ln>
        </p:spPr>
        <p:txBody>
          <a:bodyPr spcFirstLastPara="1" wrap="square" lIns="91425" tIns="45700" rIns="91425" bIns="45700" anchor="t" anchorCtr="0">
            <a:spAutoFit/>
          </a:bodyPr>
          <a:lstStyle/>
          <a:p>
            <a:r>
              <a:rPr lang="en-US" dirty="0">
                <a:latin typeface="Acherus Grotesque" panose="02000505000000020004" pitchFamily="50" charset="0"/>
              </a:rPr>
              <a:t>Accuracy</a:t>
            </a:r>
          </a:p>
        </p:txBody>
      </p:sp>
      <p:sp>
        <p:nvSpPr>
          <p:cNvPr id="18" name="Google Shape;227;p106">
            <a:extLst>
              <a:ext uri="{FF2B5EF4-FFF2-40B4-BE49-F238E27FC236}">
                <a16:creationId xmlns:a16="http://schemas.microsoft.com/office/drawing/2014/main" id="{670F388B-5E7B-415F-BAEE-DFB829039AEE}"/>
              </a:ext>
            </a:extLst>
          </p:cNvPr>
          <p:cNvSpPr/>
          <p:nvPr/>
        </p:nvSpPr>
        <p:spPr>
          <a:xfrm>
            <a:off x="3691165" y="5196267"/>
            <a:ext cx="157902" cy="912917"/>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1285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03A9-0DE2-41EA-A75A-54A2C450E5A5}"/>
              </a:ext>
            </a:extLst>
          </p:cNvPr>
          <p:cNvSpPr>
            <a:spLocks noGrp="1"/>
          </p:cNvSpPr>
          <p:nvPr>
            <p:ph type="title"/>
          </p:nvPr>
        </p:nvSpPr>
        <p:spPr/>
        <p:txBody>
          <a:bodyPr>
            <a:normAutofit/>
          </a:bodyPr>
          <a:lstStyle/>
          <a:p>
            <a:r>
              <a:rPr lang="en-US" dirty="0"/>
              <a:t>Results for classic linear SVM with cost/tuning parameter C=0.01</a:t>
            </a:r>
          </a:p>
        </p:txBody>
      </p:sp>
      <p:sp>
        <p:nvSpPr>
          <p:cNvPr id="3" name="Content Placeholder 2">
            <a:extLst>
              <a:ext uri="{FF2B5EF4-FFF2-40B4-BE49-F238E27FC236}">
                <a16:creationId xmlns:a16="http://schemas.microsoft.com/office/drawing/2014/main" id="{40A5FC13-878D-4A4D-9148-62D00AA93E87}"/>
              </a:ext>
            </a:extLst>
          </p:cNvPr>
          <p:cNvSpPr>
            <a:spLocks noGrp="1"/>
          </p:cNvSpPr>
          <p:nvPr>
            <p:ph idx="1"/>
          </p:nvPr>
        </p:nvSpPr>
        <p:spPr/>
        <p:txBody>
          <a:bodyPr/>
          <a:lstStyle/>
          <a:p>
            <a:r>
              <a:rPr lang="en-US" dirty="0"/>
              <a:t>In our dataset, we have 800 observations, 2 classes, and a total of 611 support vectors</a:t>
            </a:r>
          </a:p>
          <a:p>
            <a:pPr lvl="1"/>
            <a:r>
              <a:rPr lang="en-US" dirty="0"/>
              <a:t>217 belong to class CH</a:t>
            </a:r>
          </a:p>
          <a:p>
            <a:pPr lvl="1"/>
            <a:r>
              <a:rPr lang="en-US" dirty="0"/>
              <a:t>216 to class MM</a:t>
            </a:r>
          </a:p>
          <a:p>
            <a:r>
              <a:rPr lang="en-US" dirty="0"/>
              <a:t>Training error rate = 0.16750</a:t>
            </a:r>
          </a:p>
          <a:p>
            <a:r>
              <a:rPr lang="en-US" dirty="0"/>
              <a:t>Test error rate = 0.16667</a:t>
            </a:r>
          </a:p>
        </p:txBody>
      </p:sp>
      <p:sp>
        <p:nvSpPr>
          <p:cNvPr id="4" name="Footer Placeholder 3">
            <a:extLst>
              <a:ext uri="{FF2B5EF4-FFF2-40B4-BE49-F238E27FC236}">
                <a16:creationId xmlns:a16="http://schemas.microsoft.com/office/drawing/2014/main" id="{717EF2A1-3E18-4FC2-B3FA-F461D045163E}"/>
              </a:ext>
            </a:extLst>
          </p:cNvPr>
          <p:cNvSpPr>
            <a:spLocks noGrp="1"/>
          </p:cNvSpPr>
          <p:nvPr>
            <p:ph type="ftr" sz="quarter" idx="11"/>
          </p:nvPr>
        </p:nvSpPr>
        <p:spPr/>
        <p:txBody>
          <a:bodyPr/>
          <a:lstStyle/>
          <a:p>
            <a:r>
              <a:rPr lang="en-US"/>
              <a:t>Support Vector Machines</a:t>
            </a:r>
            <a:endParaRPr lang="en-US" dirty="0"/>
          </a:p>
        </p:txBody>
      </p:sp>
      <p:sp>
        <p:nvSpPr>
          <p:cNvPr id="5" name="Slide Number Placeholder 4">
            <a:extLst>
              <a:ext uri="{FF2B5EF4-FFF2-40B4-BE49-F238E27FC236}">
                <a16:creationId xmlns:a16="http://schemas.microsoft.com/office/drawing/2014/main" id="{64CFDC7E-F3D4-4541-9E14-E6C616D7EA93}"/>
              </a:ext>
            </a:extLst>
          </p:cNvPr>
          <p:cNvSpPr>
            <a:spLocks noGrp="1"/>
          </p:cNvSpPr>
          <p:nvPr>
            <p:ph type="sldNum" sz="quarter" idx="12"/>
          </p:nvPr>
        </p:nvSpPr>
        <p:spPr/>
        <p:txBody>
          <a:bodyPr/>
          <a:lstStyle/>
          <a:p>
            <a:fld id="{8E06CFEE-053A-4A40-A88B-A288F0289482}" type="slidenum">
              <a:rPr lang="en-US" smtClean="0"/>
              <a:t>25</a:t>
            </a:fld>
            <a:endParaRPr lang="en-US"/>
          </a:p>
        </p:txBody>
      </p:sp>
    </p:spTree>
    <p:extLst>
      <p:ext uri="{BB962C8B-B14F-4D97-AF65-F5344CB8AC3E}">
        <p14:creationId xmlns:p14="http://schemas.microsoft.com/office/powerpoint/2010/main" val="3082473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AF672-63FF-42F6-8A52-194FB5CC08D6}"/>
              </a:ext>
            </a:extLst>
          </p:cNvPr>
          <p:cNvSpPr>
            <a:spLocks noGrp="1"/>
          </p:cNvSpPr>
          <p:nvPr>
            <p:ph type="title"/>
          </p:nvPr>
        </p:nvSpPr>
        <p:spPr/>
        <p:txBody>
          <a:bodyPr>
            <a:normAutofit/>
          </a:bodyPr>
          <a:lstStyle/>
          <a:p>
            <a:r>
              <a:rPr lang="en-US" dirty="0"/>
              <a:t>Find an optimal value of C. Consider values in the range 0.01 to 10.</a:t>
            </a:r>
          </a:p>
        </p:txBody>
      </p:sp>
      <p:sp>
        <p:nvSpPr>
          <p:cNvPr id="3" name="Footer Placeholder 2">
            <a:extLst>
              <a:ext uri="{FF2B5EF4-FFF2-40B4-BE49-F238E27FC236}">
                <a16:creationId xmlns:a16="http://schemas.microsoft.com/office/drawing/2014/main" id="{99B1FA1C-4676-4AB7-AA38-04C78691B0C7}"/>
              </a:ext>
            </a:extLst>
          </p:cNvPr>
          <p:cNvSpPr>
            <a:spLocks noGrp="1"/>
          </p:cNvSpPr>
          <p:nvPr>
            <p:ph type="ftr" sz="quarter" idx="11"/>
          </p:nvPr>
        </p:nvSpPr>
        <p:spPr/>
        <p:txBody>
          <a:bodyPr/>
          <a:lstStyle/>
          <a:p>
            <a:r>
              <a:rPr lang="en-US"/>
              <a:t>Support Vector Machines</a:t>
            </a:r>
            <a:endParaRPr lang="en-US" dirty="0"/>
          </a:p>
        </p:txBody>
      </p:sp>
      <p:sp>
        <p:nvSpPr>
          <p:cNvPr id="4" name="Slide Number Placeholder 3">
            <a:extLst>
              <a:ext uri="{FF2B5EF4-FFF2-40B4-BE49-F238E27FC236}">
                <a16:creationId xmlns:a16="http://schemas.microsoft.com/office/drawing/2014/main" id="{9EA7C57A-CE11-457D-A0C0-03EB690F3EDB}"/>
              </a:ext>
            </a:extLst>
          </p:cNvPr>
          <p:cNvSpPr>
            <a:spLocks noGrp="1"/>
          </p:cNvSpPr>
          <p:nvPr>
            <p:ph type="sldNum" sz="quarter" idx="12"/>
          </p:nvPr>
        </p:nvSpPr>
        <p:spPr/>
        <p:txBody>
          <a:bodyPr/>
          <a:lstStyle/>
          <a:p>
            <a:fld id="{8E06CFEE-053A-4A40-A88B-A288F0289482}" type="slidenum">
              <a:rPr lang="en-US" smtClean="0"/>
              <a:t>26</a:t>
            </a:fld>
            <a:endParaRPr lang="en-US"/>
          </a:p>
        </p:txBody>
      </p:sp>
      <p:sp>
        <p:nvSpPr>
          <p:cNvPr id="5" name="Google Shape;248;p107">
            <a:extLst>
              <a:ext uri="{FF2B5EF4-FFF2-40B4-BE49-F238E27FC236}">
                <a16:creationId xmlns:a16="http://schemas.microsoft.com/office/drawing/2014/main" id="{7FD85806-AE79-4E5B-8ECF-CB95CCD944A8}"/>
              </a:ext>
            </a:extLst>
          </p:cNvPr>
          <p:cNvSpPr/>
          <p:nvPr/>
        </p:nvSpPr>
        <p:spPr>
          <a:xfrm>
            <a:off x="320414" y="1294167"/>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6" name="Google Shape;249;p107">
            <a:extLst>
              <a:ext uri="{FF2B5EF4-FFF2-40B4-BE49-F238E27FC236}">
                <a16:creationId xmlns:a16="http://schemas.microsoft.com/office/drawing/2014/main" id="{229D8A9F-AE47-46F6-8307-899CC4886850}"/>
              </a:ext>
            </a:extLst>
          </p:cNvPr>
          <p:cNvSpPr txBox="1"/>
          <p:nvPr/>
        </p:nvSpPr>
        <p:spPr>
          <a:xfrm>
            <a:off x="1367014" y="2102474"/>
            <a:ext cx="3886165" cy="1589960"/>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tuned &lt;- tune(</a:t>
            </a:r>
            <a:r>
              <a:rPr lang="en-US" sz="1400" b="0" i="0" u="none" strike="noStrike" cap="none" dirty="0" err="1">
                <a:solidFill>
                  <a:srgbClr val="000000"/>
                </a:solidFill>
                <a:latin typeface="Consolas"/>
                <a:ea typeface="Courier New"/>
                <a:cs typeface="Courier New"/>
                <a:sym typeface="Courier New"/>
              </a:rPr>
              <a:t>svm</a:t>
            </a:r>
            <a:r>
              <a:rPr lang="en-US" sz="1400" b="0" i="0" u="none" strike="noStrike" cap="none" dirty="0">
                <a:solidFill>
                  <a:srgbClr val="000000"/>
                </a:solidFill>
                <a:latin typeface="Consolas"/>
                <a:ea typeface="Courier New"/>
                <a:cs typeface="Courier New"/>
                <a:sym typeface="Courier New"/>
              </a:rPr>
              <a:t>, Purchase ~ ., data = OJ[train, ], kernel = "linear", ranges = list(cost = seq(0.01, 10, by = 2)))</a:t>
            </a:r>
          </a:p>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tuned$best.parameters</a:t>
            </a:r>
            <a:endParaRPr lang="en-US" sz="1400" b="0" i="0" u="none" strike="noStrike" cap="none" dirty="0">
              <a:solidFill>
                <a:srgbClr val="000000"/>
              </a:solidFill>
              <a:latin typeface="Consolas"/>
              <a:ea typeface="Courier New"/>
              <a:cs typeface="Courier New"/>
              <a:sym typeface="Courier New"/>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summary(tuned)</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errs(</a:t>
            </a:r>
            <a:r>
              <a:rPr lang="en-US" sz="1400" b="0" i="0" u="none" strike="noStrike" cap="none" dirty="0" err="1">
                <a:solidFill>
                  <a:srgbClr val="000000"/>
                </a:solidFill>
                <a:latin typeface="Consolas"/>
                <a:ea typeface="Courier New"/>
                <a:cs typeface="Courier New"/>
                <a:sym typeface="Courier New"/>
              </a:rPr>
              <a:t>tuned$best.model</a:t>
            </a:r>
            <a:r>
              <a:rPr lang="en-US" sz="1400" b="0" i="0" u="none" strike="noStrike" cap="none" dirty="0">
                <a:solidFill>
                  <a:srgbClr val="000000"/>
                </a:solidFill>
                <a:latin typeface="Consolas"/>
                <a:ea typeface="Courier New"/>
                <a:cs typeface="Courier New"/>
                <a:sym typeface="Courier New"/>
              </a:rPr>
              <a:t>)</a:t>
            </a:r>
          </a:p>
        </p:txBody>
      </p:sp>
      <p:sp>
        <p:nvSpPr>
          <p:cNvPr id="7" name="Google Shape;250;p107">
            <a:extLst>
              <a:ext uri="{FF2B5EF4-FFF2-40B4-BE49-F238E27FC236}">
                <a16:creationId xmlns:a16="http://schemas.microsoft.com/office/drawing/2014/main" id="{155D66D2-991A-4D58-B9CF-5077C5D878F1}"/>
              </a:ext>
            </a:extLst>
          </p:cNvPr>
          <p:cNvSpPr/>
          <p:nvPr/>
        </p:nvSpPr>
        <p:spPr>
          <a:xfrm>
            <a:off x="5350814" y="1291001"/>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
        <p:nvSpPr>
          <p:cNvPr id="8" name="Google Shape;251;p107">
            <a:extLst>
              <a:ext uri="{FF2B5EF4-FFF2-40B4-BE49-F238E27FC236}">
                <a16:creationId xmlns:a16="http://schemas.microsoft.com/office/drawing/2014/main" id="{106BECA4-05B4-469A-A7E0-3981FED7AABF}"/>
              </a:ext>
            </a:extLst>
          </p:cNvPr>
          <p:cNvSpPr txBox="1"/>
          <p:nvPr/>
        </p:nvSpPr>
        <p:spPr>
          <a:xfrm>
            <a:off x="6351421" y="1850937"/>
            <a:ext cx="5531641" cy="4401164"/>
          </a:xfrm>
          <a:prstGeom prst="rect">
            <a:avLst/>
          </a:prstGeom>
          <a:solidFill>
            <a:srgbClr val="DEEE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svc = SVC(kernel='linear')</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parameters = {'C':</a:t>
            </a:r>
            <a:r>
              <a:rPr lang="en-US" sz="1400" b="0" i="0" u="none" strike="noStrike" cap="none" dirty="0" err="1">
                <a:solidFill>
                  <a:srgbClr val="000000"/>
                </a:solidFill>
                <a:latin typeface="Consolas"/>
                <a:ea typeface="Courier New"/>
                <a:cs typeface="Courier New"/>
                <a:sym typeface="Courier New"/>
              </a:rPr>
              <a:t>np.arange</a:t>
            </a:r>
            <a:r>
              <a:rPr lang="en-US" sz="1400" b="0" i="0" u="none" strike="noStrike" cap="none" dirty="0">
                <a:solidFill>
                  <a:srgbClr val="000000"/>
                </a:solidFill>
                <a:latin typeface="Consolas"/>
                <a:ea typeface="Courier New"/>
                <a:cs typeface="Courier New"/>
                <a:sym typeface="Courier New"/>
              </a:rPr>
              <a:t>(0.01, 10, 2)}</a:t>
            </a:r>
          </a:p>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clf</a:t>
            </a:r>
            <a:r>
              <a:rPr lang="en-US" sz="1400" b="0" i="0" u="none" strike="noStrike" cap="none" dirty="0">
                <a:solidFill>
                  <a:srgbClr val="000000"/>
                </a:solidFill>
                <a:latin typeface="Consolas"/>
                <a:ea typeface="Courier New"/>
                <a:cs typeface="Courier New"/>
                <a:sym typeface="Courier New"/>
              </a:rPr>
              <a:t> = </a:t>
            </a:r>
            <a:r>
              <a:rPr lang="en-US" sz="1400" b="0" i="0" u="none" strike="noStrike" cap="none" dirty="0" err="1">
                <a:solidFill>
                  <a:srgbClr val="000000"/>
                </a:solidFill>
                <a:latin typeface="Consolas"/>
                <a:ea typeface="Courier New"/>
                <a:cs typeface="Courier New"/>
                <a:sym typeface="Courier New"/>
              </a:rPr>
              <a:t>GridSearchCV</a:t>
            </a:r>
            <a:r>
              <a:rPr lang="en-US" sz="1400" b="0" i="0" u="none" strike="noStrike" cap="none" dirty="0">
                <a:solidFill>
                  <a:srgbClr val="000000"/>
                </a:solidFill>
                <a:latin typeface="Consolas"/>
                <a:ea typeface="Courier New"/>
                <a:cs typeface="Courier New"/>
                <a:sym typeface="Courier New"/>
              </a:rPr>
              <a:t>(svc, parameters)</a:t>
            </a:r>
          </a:p>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clf.fit</a:t>
            </a:r>
            <a:r>
              <a:rPr lang="en-US" sz="1400" b="0" i="0" u="none" strike="noStrike" cap="none" dirty="0">
                <a:solidFill>
                  <a:srgbClr val="000000"/>
                </a:solidFill>
                <a:latin typeface="Consolas"/>
                <a:ea typeface="Courier New"/>
                <a:cs typeface="Courier New"/>
                <a:sym typeface="Courier New"/>
              </a:rPr>
              <a:t>(</a:t>
            </a:r>
            <a:r>
              <a:rPr lang="en-US" sz="1400" b="0" i="0" u="none" strike="noStrike" cap="none" dirty="0" err="1">
                <a:solidFill>
                  <a:srgbClr val="000000"/>
                </a:solidFill>
                <a:latin typeface="Consolas"/>
                <a:ea typeface="Courier New"/>
                <a:cs typeface="Courier New"/>
                <a:sym typeface="Courier New"/>
              </a:rPr>
              <a:t>X_train</a:t>
            </a:r>
            <a:r>
              <a:rPr lang="en-US" sz="1400" b="0" i="0" u="none" strike="noStrike" cap="none" dirty="0">
                <a:solidFill>
                  <a:srgbClr val="000000"/>
                </a:solidFill>
                <a:latin typeface="Consolas"/>
                <a:ea typeface="Courier New"/>
                <a:cs typeface="Courier New"/>
                <a:sym typeface="Courier New"/>
              </a:rPr>
              <a:t>, </a:t>
            </a:r>
            <a:r>
              <a:rPr lang="en-US" sz="1400" b="0" i="0" u="none" strike="noStrike" cap="none" dirty="0" err="1">
                <a:solidFill>
                  <a:srgbClr val="000000"/>
                </a:solidFill>
                <a:latin typeface="Consolas"/>
                <a:ea typeface="Courier New"/>
                <a:cs typeface="Courier New"/>
                <a:sym typeface="Courier New"/>
              </a:rPr>
              <a:t>y_train</a:t>
            </a:r>
            <a:r>
              <a:rPr lang="en-US" sz="1400" b="0" i="0" u="none" strike="noStrike" cap="none" dirty="0">
                <a:solidFill>
                  <a:srgbClr val="000000"/>
                </a:solidFill>
                <a:latin typeface="Consolas"/>
                <a:ea typeface="Courier New"/>
                <a:cs typeface="Courier New"/>
                <a:sym typeface="Courier New"/>
              </a:rPr>
              <a:t>)</a:t>
            </a:r>
          </a:p>
          <a:p>
            <a:r>
              <a:rPr lang="en-US" dirty="0" err="1">
                <a:latin typeface="Consolas"/>
                <a:cs typeface="Courier New"/>
              </a:rPr>
              <a:t>GridSearchCV</a:t>
            </a:r>
            <a:r>
              <a:rPr lang="en-US" dirty="0">
                <a:latin typeface="Consolas"/>
                <a:cs typeface="Courier New"/>
              </a:rPr>
              <a:t>(cv=None, </a:t>
            </a:r>
            <a:r>
              <a:rPr lang="en-US" dirty="0" err="1">
                <a:latin typeface="Consolas"/>
                <a:cs typeface="Courier New"/>
              </a:rPr>
              <a:t>error_score</a:t>
            </a:r>
            <a:r>
              <a:rPr lang="en-US" dirty="0">
                <a:latin typeface="Consolas"/>
                <a:cs typeface="Courier New"/>
              </a:rPr>
              <a:t>='raise', </a:t>
            </a:r>
          </a:p>
          <a:p>
            <a:r>
              <a:rPr lang="en-US" dirty="0">
                <a:latin typeface="Consolas"/>
                <a:cs typeface="Courier New"/>
              </a:rPr>
              <a:t>             estimator=SVC(C=1.0, </a:t>
            </a:r>
            <a:r>
              <a:rPr lang="en-US" dirty="0" err="1">
                <a:latin typeface="Consolas"/>
                <a:cs typeface="Courier New"/>
              </a:rPr>
              <a:t>cache_size</a:t>
            </a:r>
            <a:r>
              <a:rPr lang="en-US" dirty="0">
                <a:latin typeface="Consolas"/>
                <a:cs typeface="Courier New"/>
              </a:rPr>
              <a:t>=200, </a:t>
            </a:r>
            <a:r>
              <a:rPr lang="en-US" dirty="0" err="1">
                <a:latin typeface="Consolas"/>
                <a:cs typeface="Courier New"/>
              </a:rPr>
              <a:t>class_weight</a:t>
            </a:r>
            <a:r>
              <a:rPr lang="en-US" dirty="0">
                <a:latin typeface="Consolas"/>
                <a:cs typeface="Courier New"/>
              </a:rPr>
              <a:t>=None, coef0=0.0,</a:t>
            </a:r>
          </a:p>
          <a:p>
            <a:r>
              <a:rPr lang="en-US" dirty="0">
                <a:latin typeface="Consolas"/>
                <a:cs typeface="Courier New"/>
              </a:rPr>
              <a:t>                           </a:t>
            </a:r>
            <a:r>
              <a:rPr lang="en-US" dirty="0" err="1">
                <a:latin typeface="Consolas"/>
                <a:cs typeface="Courier New"/>
              </a:rPr>
              <a:t>decision_function_shape</a:t>
            </a:r>
            <a:r>
              <a:rPr lang="en-US" dirty="0">
                <a:latin typeface="Consolas"/>
                <a:cs typeface="Courier New"/>
              </a:rPr>
              <a:t>=None, degree=3, gamma='auto’, kernel='linear',</a:t>
            </a:r>
          </a:p>
          <a:p>
            <a:r>
              <a:rPr lang="en-US" dirty="0">
                <a:latin typeface="Consolas"/>
                <a:cs typeface="Courier New"/>
              </a:rPr>
              <a:t>                           </a:t>
            </a:r>
            <a:r>
              <a:rPr lang="en-US" dirty="0" err="1">
                <a:latin typeface="Consolas"/>
                <a:cs typeface="Courier New"/>
              </a:rPr>
              <a:t>max_iter</a:t>
            </a:r>
            <a:r>
              <a:rPr lang="en-US" dirty="0">
                <a:latin typeface="Consolas"/>
                <a:cs typeface="Courier New"/>
              </a:rPr>
              <a:t>=-1, probability=False, </a:t>
            </a:r>
            <a:r>
              <a:rPr lang="en-US" dirty="0" err="1">
                <a:latin typeface="Consolas"/>
                <a:cs typeface="Courier New"/>
              </a:rPr>
              <a:t>random_state</a:t>
            </a:r>
            <a:r>
              <a:rPr lang="en-US" dirty="0">
                <a:latin typeface="Consolas"/>
                <a:cs typeface="Courier New"/>
              </a:rPr>
              <a:t>=1, shrinking=True, </a:t>
            </a:r>
            <a:r>
              <a:rPr lang="en-US" dirty="0" err="1">
                <a:latin typeface="Consolas"/>
                <a:cs typeface="Courier New"/>
              </a:rPr>
              <a:t>tol</a:t>
            </a:r>
            <a:r>
              <a:rPr lang="en-US" dirty="0">
                <a:latin typeface="Consolas"/>
                <a:cs typeface="Courier New"/>
              </a:rPr>
              <a:t>=0.001, verbose=False),</a:t>
            </a:r>
          </a:p>
          <a:p>
            <a:r>
              <a:rPr lang="en-US" dirty="0">
                <a:latin typeface="Consolas"/>
                <a:cs typeface="Courier New"/>
              </a:rPr>
              <a:t>             </a:t>
            </a:r>
            <a:r>
              <a:rPr lang="en-US" dirty="0" err="1">
                <a:latin typeface="Consolas"/>
                <a:cs typeface="Courier New"/>
              </a:rPr>
              <a:t>n_jobs</a:t>
            </a:r>
            <a:r>
              <a:rPr lang="en-US" dirty="0">
                <a:latin typeface="Consolas"/>
                <a:cs typeface="Courier New"/>
              </a:rPr>
              <a:t>=1,</a:t>
            </a:r>
          </a:p>
          <a:p>
            <a:r>
              <a:rPr lang="en-US" dirty="0">
                <a:latin typeface="Consolas"/>
                <a:cs typeface="Courier New"/>
              </a:rPr>
              <a:t>             </a:t>
            </a:r>
            <a:r>
              <a:rPr lang="en-US" dirty="0" err="1">
                <a:latin typeface="Consolas"/>
                <a:cs typeface="Courier New"/>
              </a:rPr>
              <a:t>param_grid</a:t>
            </a:r>
            <a:r>
              <a:rPr lang="en-US" dirty="0">
                <a:latin typeface="Consolas"/>
                <a:cs typeface="Courier New"/>
              </a:rPr>
              <a:t>={'C': </a:t>
            </a:r>
            <a:r>
              <a:rPr lang="en-US" dirty="0" err="1">
                <a:latin typeface="Consolas"/>
                <a:cs typeface="Courier New"/>
              </a:rPr>
              <a:t>np.array</a:t>
            </a:r>
            <a:r>
              <a:rPr lang="en-US" dirty="0">
                <a:latin typeface="Consolas"/>
                <a:cs typeface="Courier New"/>
              </a:rPr>
              <a:t>([ 0.01,  2.01,  4.01,  6.01,  8.01])},</a:t>
            </a:r>
          </a:p>
          <a:p>
            <a:r>
              <a:rPr lang="en-US" dirty="0">
                <a:latin typeface="Consolas"/>
                <a:cs typeface="Courier New"/>
              </a:rPr>
              <a:t>             </a:t>
            </a:r>
            <a:r>
              <a:rPr lang="en-US" dirty="0" err="1">
                <a:latin typeface="Consolas"/>
                <a:cs typeface="Courier New"/>
              </a:rPr>
              <a:t>pre_dispatch</a:t>
            </a:r>
            <a:r>
              <a:rPr lang="en-US" dirty="0">
                <a:latin typeface="Consolas"/>
                <a:cs typeface="Courier New"/>
              </a:rPr>
              <a:t>='2*</a:t>
            </a:r>
            <a:r>
              <a:rPr lang="en-US" dirty="0" err="1">
                <a:latin typeface="Consolas"/>
                <a:cs typeface="Courier New"/>
              </a:rPr>
              <a:t>n_jobs</a:t>
            </a:r>
            <a:r>
              <a:rPr lang="en-US" dirty="0">
                <a:latin typeface="Consolas"/>
                <a:cs typeface="Courier New"/>
              </a:rPr>
              <a:t>', refit=True, </a:t>
            </a:r>
            <a:r>
              <a:rPr lang="en-US" dirty="0" err="1">
                <a:latin typeface="Consolas"/>
                <a:cs typeface="Courier New"/>
              </a:rPr>
              <a:t>return_train_score</a:t>
            </a:r>
            <a:r>
              <a:rPr lang="en-US" dirty="0">
                <a:latin typeface="Consolas"/>
                <a:cs typeface="Courier New"/>
              </a:rPr>
              <a:t>=True,</a:t>
            </a:r>
          </a:p>
          <a:p>
            <a:r>
              <a:rPr lang="en-US" dirty="0">
                <a:latin typeface="Consolas"/>
                <a:cs typeface="Courier New"/>
              </a:rPr>
              <a:t>             scoring=None, verbose=0)</a:t>
            </a:r>
          </a:p>
          <a:p>
            <a:r>
              <a:rPr lang="en-US" dirty="0" err="1">
                <a:latin typeface="Consolas"/>
                <a:cs typeface="Courier New"/>
              </a:rPr>
              <a:t>clf.best_params</a:t>
            </a:r>
            <a:r>
              <a:rPr lang="en-US" dirty="0">
                <a:latin typeface="Consolas"/>
                <a:cs typeface="Courier New"/>
              </a:rPr>
              <a:t>_</a:t>
            </a:r>
          </a:p>
        </p:txBody>
      </p:sp>
      <p:sp>
        <p:nvSpPr>
          <p:cNvPr id="9" name="Google Shape;252;p107">
            <a:extLst>
              <a:ext uri="{FF2B5EF4-FFF2-40B4-BE49-F238E27FC236}">
                <a16:creationId xmlns:a16="http://schemas.microsoft.com/office/drawing/2014/main" id="{076A7A9D-67ED-4E5B-AC68-8876C9EA4FD9}"/>
              </a:ext>
            </a:extLst>
          </p:cNvPr>
          <p:cNvSpPr txBox="1"/>
          <p:nvPr/>
        </p:nvSpPr>
        <p:spPr>
          <a:xfrm>
            <a:off x="55039" y="2243484"/>
            <a:ext cx="1262519"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Use tune to</a:t>
            </a:r>
          </a:p>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find optimal value</a:t>
            </a:r>
            <a:endParaRPr dirty="0">
              <a:latin typeface="Acherus Grotesque" panose="02000505000000020004" pitchFamily="50" charset="0"/>
            </a:endParaRPr>
          </a:p>
        </p:txBody>
      </p:sp>
      <p:sp>
        <p:nvSpPr>
          <p:cNvPr id="10" name="Google Shape;253;p107">
            <a:extLst>
              <a:ext uri="{FF2B5EF4-FFF2-40B4-BE49-F238E27FC236}">
                <a16:creationId xmlns:a16="http://schemas.microsoft.com/office/drawing/2014/main" id="{98DF76BB-0841-47F9-BA68-AF93570FE7CC}"/>
              </a:ext>
            </a:extLst>
          </p:cNvPr>
          <p:cNvSpPr/>
          <p:nvPr/>
        </p:nvSpPr>
        <p:spPr>
          <a:xfrm>
            <a:off x="1187934" y="2142294"/>
            <a:ext cx="231850" cy="1002328"/>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 name="Google Shape;258;p107">
            <a:extLst>
              <a:ext uri="{FF2B5EF4-FFF2-40B4-BE49-F238E27FC236}">
                <a16:creationId xmlns:a16="http://schemas.microsoft.com/office/drawing/2014/main" id="{F0157A07-FBC1-4BAE-9B89-9FD1C9A32BD8}"/>
              </a:ext>
            </a:extLst>
          </p:cNvPr>
          <p:cNvSpPr txBox="1"/>
          <p:nvPr/>
        </p:nvSpPr>
        <p:spPr>
          <a:xfrm>
            <a:off x="75369" y="3385061"/>
            <a:ext cx="12355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Error rate</a:t>
            </a:r>
            <a:endParaRPr dirty="0">
              <a:latin typeface="Acherus Grotesque" panose="02000505000000020004" pitchFamily="50" charset="0"/>
            </a:endParaRPr>
          </a:p>
        </p:txBody>
      </p:sp>
      <p:cxnSp>
        <p:nvCxnSpPr>
          <p:cNvPr id="12" name="Google Shape;259;p107">
            <a:extLst>
              <a:ext uri="{FF2B5EF4-FFF2-40B4-BE49-F238E27FC236}">
                <a16:creationId xmlns:a16="http://schemas.microsoft.com/office/drawing/2014/main" id="{FD68D0A5-20A4-42AB-93F5-FD90211C07ED}"/>
              </a:ext>
            </a:extLst>
          </p:cNvPr>
          <p:cNvCxnSpPr>
            <a:cxnSpLocks/>
          </p:cNvCxnSpPr>
          <p:nvPr/>
        </p:nvCxnSpPr>
        <p:spPr>
          <a:xfrm flipH="1">
            <a:off x="1037666" y="3578945"/>
            <a:ext cx="287739" cy="173"/>
          </a:xfrm>
          <a:prstGeom prst="straightConnector1">
            <a:avLst/>
          </a:prstGeom>
          <a:noFill/>
          <a:ln w="9525" cap="flat" cmpd="sng">
            <a:solidFill>
              <a:srgbClr val="650000"/>
            </a:solidFill>
            <a:prstDash val="solid"/>
            <a:round/>
            <a:headEnd type="none" w="sm" len="sm"/>
            <a:tailEnd type="triangle" w="med" len="med"/>
          </a:ln>
        </p:spPr>
      </p:cxnSp>
      <p:sp>
        <p:nvSpPr>
          <p:cNvPr id="13" name="Google Shape;258;p107">
            <a:extLst>
              <a:ext uri="{FF2B5EF4-FFF2-40B4-BE49-F238E27FC236}">
                <a16:creationId xmlns:a16="http://schemas.microsoft.com/office/drawing/2014/main" id="{D3623B60-2445-4722-A5A2-998DE9511ED5}"/>
              </a:ext>
            </a:extLst>
          </p:cNvPr>
          <p:cNvSpPr txBox="1"/>
          <p:nvPr/>
        </p:nvSpPr>
        <p:spPr>
          <a:xfrm>
            <a:off x="81973" y="3157448"/>
            <a:ext cx="12355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Summary</a:t>
            </a:r>
            <a:endParaRPr dirty="0">
              <a:latin typeface="Acherus Grotesque" panose="02000505000000020004" pitchFamily="50" charset="0"/>
            </a:endParaRPr>
          </a:p>
        </p:txBody>
      </p:sp>
      <p:cxnSp>
        <p:nvCxnSpPr>
          <p:cNvPr id="14" name="Google Shape;259;p107">
            <a:extLst>
              <a:ext uri="{FF2B5EF4-FFF2-40B4-BE49-F238E27FC236}">
                <a16:creationId xmlns:a16="http://schemas.microsoft.com/office/drawing/2014/main" id="{3A008E27-91BB-4BCF-BB19-CF078731910C}"/>
              </a:ext>
            </a:extLst>
          </p:cNvPr>
          <p:cNvCxnSpPr>
            <a:cxnSpLocks/>
          </p:cNvCxnSpPr>
          <p:nvPr/>
        </p:nvCxnSpPr>
        <p:spPr>
          <a:xfrm flipH="1">
            <a:off x="1015599" y="3314884"/>
            <a:ext cx="295493" cy="2892"/>
          </a:xfrm>
          <a:prstGeom prst="straightConnector1">
            <a:avLst/>
          </a:prstGeom>
          <a:noFill/>
          <a:ln w="9525" cap="flat" cmpd="sng">
            <a:solidFill>
              <a:srgbClr val="650000"/>
            </a:solidFill>
            <a:prstDash val="solid"/>
            <a:round/>
            <a:headEnd type="none" w="sm" len="sm"/>
            <a:tailEnd type="triangle" w="med" len="med"/>
          </a:ln>
        </p:spPr>
      </p:cxnSp>
      <p:sp>
        <p:nvSpPr>
          <p:cNvPr id="15" name="Google Shape;225;p106">
            <a:extLst>
              <a:ext uri="{FF2B5EF4-FFF2-40B4-BE49-F238E27FC236}">
                <a16:creationId xmlns:a16="http://schemas.microsoft.com/office/drawing/2014/main" id="{86C9A53B-0B32-4E94-BB2A-9D19A2E7B9FA}"/>
              </a:ext>
            </a:extLst>
          </p:cNvPr>
          <p:cNvSpPr/>
          <p:nvPr/>
        </p:nvSpPr>
        <p:spPr>
          <a:xfrm>
            <a:off x="6095999" y="1911791"/>
            <a:ext cx="255422" cy="3880661"/>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6" name="Google Shape;252;p107">
            <a:extLst>
              <a:ext uri="{FF2B5EF4-FFF2-40B4-BE49-F238E27FC236}">
                <a16:creationId xmlns:a16="http://schemas.microsoft.com/office/drawing/2014/main" id="{F5F69F4B-26BB-4278-85F6-3295C3AEFFED}"/>
              </a:ext>
            </a:extLst>
          </p:cNvPr>
          <p:cNvSpPr txBox="1"/>
          <p:nvPr/>
        </p:nvSpPr>
        <p:spPr>
          <a:xfrm>
            <a:off x="4318611" y="3697060"/>
            <a:ext cx="1908189" cy="738623"/>
          </a:xfrm>
          <a:prstGeom prst="rect">
            <a:avLst/>
          </a:prstGeom>
          <a:noFill/>
          <a:ln>
            <a:noFill/>
          </a:ln>
        </p:spPr>
        <p:txBody>
          <a:bodyPr spcFirstLastPara="1" wrap="square" lIns="91425" tIns="45700" rIns="91425" bIns="45700" anchor="t" anchorCtr="0">
            <a:spAutoFit/>
          </a:bodyPr>
          <a:lstStyle/>
          <a:p>
            <a:r>
              <a:rPr lang="en-US" sz="1400" b="0" i="0" u="none" strike="noStrike" cap="none" dirty="0">
                <a:solidFill>
                  <a:srgbClr val="000000"/>
                </a:solidFill>
                <a:latin typeface="Acherus Grotesque" panose="02000505000000020004" pitchFamily="50" charset="0"/>
                <a:sym typeface="Arial"/>
              </a:rPr>
              <a:t>Use </a:t>
            </a:r>
            <a:r>
              <a:rPr lang="en-US" dirty="0" err="1">
                <a:latin typeface="Acherus Grotesque" panose="02000505000000020004" pitchFamily="50" charset="0"/>
              </a:rPr>
              <a:t>GridSearchCV</a:t>
            </a:r>
            <a:r>
              <a:rPr lang="en-US" sz="1400" b="0" i="0" u="none" strike="noStrike" cap="none" dirty="0">
                <a:solidFill>
                  <a:srgbClr val="000000"/>
                </a:solidFill>
                <a:latin typeface="Acherus Grotesque" panose="02000505000000020004" pitchFamily="50" charset="0"/>
                <a:sym typeface="Arial"/>
              </a:rPr>
              <a:t> </a:t>
            </a:r>
            <a:r>
              <a:rPr lang="en-US" dirty="0">
                <a:latin typeface="Acherus Grotesque" panose="02000505000000020004" pitchFamily="50" charset="0"/>
              </a:rPr>
              <a:t> </a:t>
            </a:r>
            <a:r>
              <a:rPr lang="en-US" sz="1400" b="0" i="0" u="none" strike="noStrike" cap="none" dirty="0">
                <a:solidFill>
                  <a:srgbClr val="000000"/>
                </a:solidFill>
                <a:latin typeface="Acherus Grotesque" panose="02000505000000020004" pitchFamily="50" charset="0"/>
                <a:sym typeface="Arial"/>
              </a:rPr>
              <a:t>to find optimal value</a:t>
            </a:r>
            <a:endParaRPr lang="en-US" dirty="0">
              <a:latin typeface="Acherus Grotesque" panose="02000505000000020004" pitchFamily="50" charset="0"/>
            </a:endParaRPr>
          </a:p>
        </p:txBody>
      </p:sp>
      <p:cxnSp>
        <p:nvCxnSpPr>
          <p:cNvPr id="17" name="Google Shape;259;p107">
            <a:extLst>
              <a:ext uri="{FF2B5EF4-FFF2-40B4-BE49-F238E27FC236}">
                <a16:creationId xmlns:a16="http://schemas.microsoft.com/office/drawing/2014/main" id="{BFC97894-1B33-420D-A994-261CD090E97D}"/>
              </a:ext>
            </a:extLst>
          </p:cNvPr>
          <p:cNvCxnSpPr>
            <a:cxnSpLocks/>
          </p:cNvCxnSpPr>
          <p:nvPr/>
        </p:nvCxnSpPr>
        <p:spPr>
          <a:xfrm flipH="1">
            <a:off x="5946954" y="5936869"/>
            <a:ext cx="295493" cy="2892"/>
          </a:xfrm>
          <a:prstGeom prst="straightConnector1">
            <a:avLst/>
          </a:prstGeom>
          <a:noFill/>
          <a:ln w="9525" cap="flat" cmpd="sng">
            <a:solidFill>
              <a:srgbClr val="650000"/>
            </a:solidFill>
            <a:prstDash val="solid"/>
            <a:round/>
            <a:headEnd type="none" w="sm" len="sm"/>
            <a:tailEnd type="triangle" w="med" len="med"/>
          </a:ln>
        </p:spPr>
      </p:cxnSp>
      <p:sp>
        <p:nvSpPr>
          <p:cNvPr id="18" name="Google Shape;258;p107">
            <a:extLst>
              <a:ext uri="{FF2B5EF4-FFF2-40B4-BE49-F238E27FC236}">
                <a16:creationId xmlns:a16="http://schemas.microsoft.com/office/drawing/2014/main" id="{D1295CBF-9871-435C-A038-1D419DA8D79C}"/>
              </a:ext>
            </a:extLst>
          </p:cNvPr>
          <p:cNvSpPr txBox="1"/>
          <p:nvPr/>
        </p:nvSpPr>
        <p:spPr>
          <a:xfrm>
            <a:off x="4252512" y="5793418"/>
            <a:ext cx="1637613"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dirty="0">
                <a:latin typeface="Acherus Grotesque" panose="02000505000000020004" pitchFamily="50" charset="0"/>
              </a:rPr>
              <a:t>Optimal cost</a:t>
            </a:r>
            <a:endParaRPr dirty="0">
              <a:latin typeface="Acherus Grotesque" panose="02000505000000020004" pitchFamily="50" charset="0"/>
            </a:endParaRPr>
          </a:p>
        </p:txBody>
      </p:sp>
    </p:spTree>
    <p:extLst>
      <p:ext uri="{BB962C8B-B14F-4D97-AF65-F5344CB8AC3E}">
        <p14:creationId xmlns:p14="http://schemas.microsoft.com/office/powerpoint/2010/main" val="2122133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850-8FF6-41D6-9DA8-2BB4DC5D9BEE}"/>
              </a:ext>
            </a:extLst>
          </p:cNvPr>
          <p:cNvSpPr>
            <a:spLocks noGrp="1"/>
          </p:cNvSpPr>
          <p:nvPr>
            <p:ph type="title"/>
          </p:nvPr>
        </p:nvSpPr>
        <p:spPr/>
        <p:txBody>
          <a:bodyPr>
            <a:normAutofit/>
          </a:bodyPr>
          <a:lstStyle/>
          <a:p>
            <a:r>
              <a:rPr lang="en-US" dirty="0"/>
              <a:t>Compute the training and test error rates using this new value for C.</a:t>
            </a:r>
          </a:p>
        </p:txBody>
      </p:sp>
      <p:sp>
        <p:nvSpPr>
          <p:cNvPr id="3" name="Footer Placeholder 2">
            <a:extLst>
              <a:ext uri="{FF2B5EF4-FFF2-40B4-BE49-F238E27FC236}">
                <a16:creationId xmlns:a16="http://schemas.microsoft.com/office/drawing/2014/main" id="{2508BC1D-3668-46DD-BCA5-79D4DAF7031D}"/>
              </a:ext>
            </a:extLst>
          </p:cNvPr>
          <p:cNvSpPr>
            <a:spLocks noGrp="1"/>
          </p:cNvSpPr>
          <p:nvPr>
            <p:ph type="ftr" sz="quarter" idx="11"/>
          </p:nvPr>
        </p:nvSpPr>
        <p:spPr/>
        <p:txBody>
          <a:bodyPr/>
          <a:lstStyle/>
          <a:p>
            <a:r>
              <a:rPr lang="en-US"/>
              <a:t>Support Vector Machines</a:t>
            </a:r>
            <a:endParaRPr lang="en-US" dirty="0"/>
          </a:p>
        </p:txBody>
      </p:sp>
      <p:sp>
        <p:nvSpPr>
          <p:cNvPr id="4" name="Slide Number Placeholder 3">
            <a:extLst>
              <a:ext uri="{FF2B5EF4-FFF2-40B4-BE49-F238E27FC236}">
                <a16:creationId xmlns:a16="http://schemas.microsoft.com/office/drawing/2014/main" id="{E5B7F3E5-20D1-4A71-A45F-FD43FA34AA52}"/>
              </a:ext>
            </a:extLst>
          </p:cNvPr>
          <p:cNvSpPr>
            <a:spLocks noGrp="1"/>
          </p:cNvSpPr>
          <p:nvPr>
            <p:ph type="sldNum" sz="quarter" idx="12"/>
          </p:nvPr>
        </p:nvSpPr>
        <p:spPr/>
        <p:txBody>
          <a:bodyPr/>
          <a:lstStyle/>
          <a:p>
            <a:fld id="{8E06CFEE-053A-4A40-A88B-A288F0289482}" type="slidenum">
              <a:rPr lang="en-US" smtClean="0"/>
              <a:t>27</a:t>
            </a:fld>
            <a:endParaRPr lang="en-US"/>
          </a:p>
        </p:txBody>
      </p:sp>
      <p:sp>
        <p:nvSpPr>
          <p:cNvPr id="5" name="Google Shape;248;p107">
            <a:extLst>
              <a:ext uri="{FF2B5EF4-FFF2-40B4-BE49-F238E27FC236}">
                <a16:creationId xmlns:a16="http://schemas.microsoft.com/office/drawing/2014/main" id="{3DB49B08-6259-430A-823E-3E3E08F07CEB}"/>
              </a:ext>
            </a:extLst>
          </p:cNvPr>
          <p:cNvSpPr/>
          <p:nvPr/>
        </p:nvSpPr>
        <p:spPr>
          <a:xfrm>
            <a:off x="1205263" y="1843440"/>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6" name="Google Shape;249;p107">
            <a:extLst>
              <a:ext uri="{FF2B5EF4-FFF2-40B4-BE49-F238E27FC236}">
                <a16:creationId xmlns:a16="http://schemas.microsoft.com/office/drawing/2014/main" id="{EDF2459C-6879-4A01-B68E-29D7E80461C3}"/>
              </a:ext>
            </a:extLst>
          </p:cNvPr>
          <p:cNvSpPr txBox="1"/>
          <p:nvPr/>
        </p:nvSpPr>
        <p:spPr>
          <a:xfrm>
            <a:off x="2860537" y="2408473"/>
            <a:ext cx="3771344" cy="307736"/>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errs(</a:t>
            </a:r>
            <a:r>
              <a:rPr lang="en-US" sz="1400" b="0" i="0" u="none" strike="noStrike" cap="none" dirty="0" err="1">
                <a:solidFill>
                  <a:srgbClr val="000000"/>
                </a:solidFill>
                <a:latin typeface="Consolas"/>
                <a:ea typeface="Courier New"/>
                <a:cs typeface="Courier New"/>
                <a:sym typeface="Courier New"/>
              </a:rPr>
              <a:t>tuned$best.model</a:t>
            </a:r>
            <a:r>
              <a:rPr lang="en-US" sz="1400" b="0" i="0" u="none" strike="noStrike" cap="none" dirty="0">
                <a:solidFill>
                  <a:srgbClr val="000000"/>
                </a:solidFill>
                <a:latin typeface="Consolas"/>
                <a:ea typeface="Courier New"/>
                <a:cs typeface="Courier New"/>
                <a:sym typeface="Courier New"/>
              </a:rPr>
              <a:t>)</a:t>
            </a:r>
          </a:p>
        </p:txBody>
      </p:sp>
      <p:sp>
        <p:nvSpPr>
          <p:cNvPr id="7" name="Google Shape;250;p107">
            <a:extLst>
              <a:ext uri="{FF2B5EF4-FFF2-40B4-BE49-F238E27FC236}">
                <a16:creationId xmlns:a16="http://schemas.microsoft.com/office/drawing/2014/main" id="{5A9E8D3E-F155-4FC8-ABD1-A0D36CD7FD58}"/>
              </a:ext>
            </a:extLst>
          </p:cNvPr>
          <p:cNvSpPr/>
          <p:nvPr/>
        </p:nvSpPr>
        <p:spPr>
          <a:xfrm>
            <a:off x="1079743" y="2819592"/>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
        <p:nvSpPr>
          <p:cNvPr id="8" name="Google Shape;251;p107">
            <a:extLst>
              <a:ext uri="{FF2B5EF4-FFF2-40B4-BE49-F238E27FC236}">
                <a16:creationId xmlns:a16="http://schemas.microsoft.com/office/drawing/2014/main" id="{BCD276B3-9BA7-4B15-A0D8-63A765AD5CB7}"/>
              </a:ext>
            </a:extLst>
          </p:cNvPr>
          <p:cNvSpPr txBox="1"/>
          <p:nvPr/>
        </p:nvSpPr>
        <p:spPr>
          <a:xfrm>
            <a:off x="2870094" y="3697679"/>
            <a:ext cx="7207417" cy="1815841"/>
          </a:xfrm>
          <a:prstGeom prst="rect">
            <a:avLst/>
          </a:prstGeom>
          <a:solidFill>
            <a:srgbClr val="DEEE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train_predictions</a:t>
            </a:r>
            <a:r>
              <a:rPr lang="en-US" sz="1400" b="0" i="0" u="none" strike="noStrike" cap="none" dirty="0">
                <a:solidFill>
                  <a:srgbClr val="000000"/>
                </a:solidFill>
                <a:latin typeface="Consolas"/>
                <a:ea typeface="Courier New"/>
                <a:cs typeface="Courier New"/>
                <a:sym typeface="Courier New"/>
              </a:rPr>
              <a:t> = </a:t>
            </a:r>
            <a:r>
              <a:rPr lang="en-US" sz="1400" b="0" i="0" u="none" strike="noStrike" cap="none" dirty="0" err="1">
                <a:solidFill>
                  <a:srgbClr val="000000"/>
                </a:solidFill>
                <a:latin typeface="Consolas"/>
                <a:ea typeface="Courier New"/>
                <a:cs typeface="Courier New"/>
                <a:sym typeface="Courier New"/>
              </a:rPr>
              <a:t>clf.predict</a:t>
            </a:r>
            <a:r>
              <a:rPr lang="en-US" sz="1400" b="0" i="0" u="none" strike="noStrike" cap="none" dirty="0">
                <a:solidFill>
                  <a:srgbClr val="000000"/>
                </a:solidFill>
                <a:latin typeface="Consolas"/>
                <a:ea typeface="Courier New"/>
                <a:cs typeface="Courier New"/>
                <a:sym typeface="Courier New"/>
              </a:rPr>
              <a:t>(</a:t>
            </a:r>
            <a:r>
              <a:rPr lang="en-US" sz="1400" b="0" i="0" u="none" strike="noStrike" cap="none" dirty="0" err="1">
                <a:solidFill>
                  <a:srgbClr val="000000"/>
                </a:solidFill>
                <a:latin typeface="Consolas"/>
                <a:ea typeface="Courier New"/>
                <a:cs typeface="Courier New"/>
                <a:sym typeface="Courier New"/>
              </a:rPr>
              <a:t>X_train</a:t>
            </a:r>
            <a:r>
              <a:rPr lang="en-US" sz="1400" b="0" i="0" u="none" strike="noStrike" cap="none" dirty="0">
                <a:solidFill>
                  <a:srgbClr val="000000"/>
                </a:solidFill>
                <a:latin typeface="Consolas"/>
                <a:ea typeface="Courier New"/>
                <a:cs typeface="Courier New"/>
                <a:sym typeface="Courier New"/>
              </a:rPr>
              <a:t>)</a:t>
            </a:r>
          </a:p>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test_predictions</a:t>
            </a:r>
            <a:r>
              <a:rPr lang="en-US" sz="1400" b="0" i="0" u="none" strike="noStrike" cap="none" dirty="0">
                <a:solidFill>
                  <a:srgbClr val="000000"/>
                </a:solidFill>
                <a:latin typeface="Consolas"/>
                <a:ea typeface="Courier New"/>
                <a:cs typeface="Courier New"/>
                <a:sym typeface="Courier New"/>
              </a:rPr>
              <a:t> = </a:t>
            </a:r>
            <a:r>
              <a:rPr lang="en-US" sz="1400" b="0" i="0" u="none" strike="noStrike" cap="none" dirty="0" err="1">
                <a:solidFill>
                  <a:srgbClr val="000000"/>
                </a:solidFill>
                <a:latin typeface="Consolas"/>
                <a:ea typeface="Courier New"/>
                <a:cs typeface="Courier New"/>
                <a:sym typeface="Courier New"/>
              </a:rPr>
              <a:t>clf.predict</a:t>
            </a:r>
            <a:r>
              <a:rPr lang="en-US" sz="1400" b="0" i="0" u="none" strike="noStrike" cap="none" dirty="0">
                <a:solidFill>
                  <a:srgbClr val="000000"/>
                </a:solidFill>
                <a:latin typeface="Consolas"/>
                <a:ea typeface="Courier New"/>
                <a:cs typeface="Courier New"/>
                <a:sym typeface="Courier New"/>
              </a:rPr>
              <a:t>(</a:t>
            </a:r>
            <a:r>
              <a:rPr lang="en-US" sz="1400" b="0" i="0" u="none" strike="noStrike" cap="none" dirty="0" err="1">
                <a:solidFill>
                  <a:srgbClr val="000000"/>
                </a:solidFill>
                <a:latin typeface="Consolas"/>
                <a:ea typeface="Courier New"/>
                <a:cs typeface="Courier New"/>
                <a:sym typeface="Courier New"/>
              </a:rPr>
              <a:t>X_test</a:t>
            </a:r>
            <a:r>
              <a:rPr lang="en-US" sz="1400" b="0" i="0" u="none" strike="noStrike" cap="none" dirty="0">
                <a:solidFill>
                  <a:srgbClr val="000000"/>
                </a:solidFill>
                <a:latin typeface="Consolas"/>
                <a:ea typeface="Courier New"/>
                <a:cs typeface="Courier New"/>
                <a:sym typeface="Courier New"/>
              </a:rPr>
              <a:t>)</a:t>
            </a:r>
          </a:p>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train_accuracy</a:t>
            </a:r>
            <a:r>
              <a:rPr lang="en-US" sz="1400" b="0" i="0" u="none" strike="noStrike" cap="none" dirty="0">
                <a:solidFill>
                  <a:srgbClr val="000000"/>
                </a:solidFill>
                <a:latin typeface="Consolas"/>
                <a:ea typeface="Courier New"/>
                <a:cs typeface="Courier New"/>
                <a:sym typeface="Courier New"/>
              </a:rPr>
              <a:t> = </a:t>
            </a:r>
            <a:r>
              <a:rPr lang="en-US" sz="1400" b="0" i="0" u="none" strike="noStrike" cap="none" dirty="0" err="1">
                <a:solidFill>
                  <a:srgbClr val="000000"/>
                </a:solidFill>
                <a:latin typeface="Consolas"/>
                <a:ea typeface="Courier New"/>
                <a:cs typeface="Courier New"/>
                <a:sym typeface="Courier New"/>
              </a:rPr>
              <a:t>accuracy_score</a:t>
            </a:r>
            <a:r>
              <a:rPr lang="en-US" sz="1400" b="0" i="0" u="none" strike="noStrike" cap="none" dirty="0">
                <a:solidFill>
                  <a:srgbClr val="000000"/>
                </a:solidFill>
                <a:latin typeface="Consolas"/>
                <a:ea typeface="Courier New"/>
                <a:cs typeface="Courier New"/>
                <a:sym typeface="Courier New"/>
              </a:rPr>
              <a:t>(</a:t>
            </a:r>
            <a:r>
              <a:rPr lang="en-US" sz="1400" b="0" i="0" u="none" strike="noStrike" cap="none" dirty="0" err="1">
                <a:solidFill>
                  <a:srgbClr val="000000"/>
                </a:solidFill>
                <a:latin typeface="Consolas"/>
                <a:ea typeface="Courier New"/>
                <a:cs typeface="Courier New"/>
                <a:sym typeface="Courier New"/>
              </a:rPr>
              <a:t>y_train</a:t>
            </a:r>
            <a:r>
              <a:rPr lang="en-US" sz="1400" b="0" i="0" u="none" strike="noStrike" cap="none" dirty="0">
                <a:solidFill>
                  <a:srgbClr val="000000"/>
                </a:solidFill>
                <a:latin typeface="Consolas"/>
                <a:ea typeface="Courier New"/>
                <a:cs typeface="Courier New"/>
                <a:sym typeface="Courier New"/>
              </a:rPr>
              <a:t>, </a:t>
            </a:r>
            <a:r>
              <a:rPr lang="en-US" sz="1400" b="0" i="0" u="none" strike="noStrike" cap="none" dirty="0" err="1">
                <a:solidFill>
                  <a:srgbClr val="000000"/>
                </a:solidFill>
                <a:latin typeface="Consolas"/>
                <a:ea typeface="Courier New"/>
                <a:cs typeface="Courier New"/>
                <a:sym typeface="Courier New"/>
              </a:rPr>
              <a:t>train_predictions</a:t>
            </a:r>
            <a:r>
              <a:rPr lang="en-US" sz="1400" b="0" i="0" u="none" strike="noStrike" cap="none" dirty="0">
                <a:solidFill>
                  <a:srgbClr val="000000"/>
                </a:solidFill>
                <a:latin typeface="Consolas"/>
                <a:ea typeface="Courier New"/>
                <a:cs typeface="Courier New"/>
                <a:sym typeface="Courier New"/>
              </a:rPr>
              <a:t>)</a:t>
            </a:r>
          </a:p>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test_accuracy</a:t>
            </a:r>
            <a:r>
              <a:rPr lang="en-US" sz="1400" b="0" i="0" u="none" strike="noStrike" cap="none" dirty="0">
                <a:solidFill>
                  <a:srgbClr val="000000"/>
                </a:solidFill>
                <a:latin typeface="Consolas"/>
                <a:ea typeface="Courier New"/>
                <a:cs typeface="Courier New"/>
                <a:sym typeface="Courier New"/>
              </a:rPr>
              <a:t> = </a:t>
            </a:r>
            <a:r>
              <a:rPr lang="en-US" sz="1400" b="0" i="0" u="none" strike="noStrike" cap="none" dirty="0" err="1">
                <a:solidFill>
                  <a:srgbClr val="000000"/>
                </a:solidFill>
                <a:latin typeface="Consolas"/>
                <a:ea typeface="Courier New"/>
                <a:cs typeface="Courier New"/>
                <a:sym typeface="Courier New"/>
              </a:rPr>
              <a:t>accuracy_score</a:t>
            </a:r>
            <a:r>
              <a:rPr lang="en-US" sz="1400" b="0" i="0" u="none" strike="noStrike" cap="none" dirty="0">
                <a:solidFill>
                  <a:srgbClr val="000000"/>
                </a:solidFill>
                <a:latin typeface="Consolas"/>
                <a:ea typeface="Courier New"/>
                <a:cs typeface="Courier New"/>
                <a:sym typeface="Courier New"/>
              </a:rPr>
              <a:t>(</a:t>
            </a:r>
            <a:r>
              <a:rPr lang="en-US" sz="1400" b="0" i="0" u="none" strike="noStrike" cap="none" dirty="0" err="1">
                <a:solidFill>
                  <a:srgbClr val="000000"/>
                </a:solidFill>
                <a:latin typeface="Consolas"/>
                <a:ea typeface="Courier New"/>
                <a:cs typeface="Courier New"/>
                <a:sym typeface="Courier New"/>
              </a:rPr>
              <a:t>y_test</a:t>
            </a:r>
            <a:r>
              <a:rPr lang="en-US" sz="1400" b="0" i="0" u="none" strike="noStrike" cap="none" dirty="0">
                <a:solidFill>
                  <a:srgbClr val="000000"/>
                </a:solidFill>
                <a:latin typeface="Consolas"/>
                <a:ea typeface="Courier New"/>
                <a:cs typeface="Courier New"/>
                <a:sym typeface="Courier New"/>
              </a:rPr>
              <a:t>, </a:t>
            </a:r>
            <a:r>
              <a:rPr lang="en-US" sz="1400" b="0" i="0" u="none" strike="noStrike" cap="none" dirty="0" err="1">
                <a:solidFill>
                  <a:srgbClr val="000000"/>
                </a:solidFill>
                <a:latin typeface="Consolas"/>
                <a:ea typeface="Courier New"/>
                <a:cs typeface="Courier New"/>
                <a:sym typeface="Courier New"/>
              </a:rPr>
              <a:t>test_predictions</a:t>
            </a:r>
            <a:r>
              <a:rPr lang="en-US" sz="1400" b="0" i="0" u="none" strike="noStrike" cap="none" dirty="0">
                <a:solidFill>
                  <a:srgbClr val="000000"/>
                </a:solidFill>
                <a:latin typeface="Consolas"/>
                <a:ea typeface="Courier New"/>
                <a:cs typeface="Courier New"/>
                <a:sym typeface="Courier New"/>
              </a:rPr>
              <a:t>)</a:t>
            </a:r>
          </a:p>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train_error_rate</a:t>
            </a:r>
            <a:r>
              <a:rPr lang="en-US" sz="1400" b="0" i="0" u="none" strike="noStrike" cap="none" dirty="0">
                <a:solidFill>
                  <a:srgbClr val="000000"/>
                </a:solidFill>
                <a:latin typeface="Consolas"/>
                <a:ea typeface="Courier New"/>
                <a:cs typeface="Courier New"/>
                <a:sym typeface="Courier New"/>
              </a:rPr>
              <a:t> = 1 - </a:t>
            </a:r>
            <a:r>
              <a:rPr lang="en-US" sz="1400" b="0" i="0" u="none" strike="noStrike" cap="none" dirty="0" err="1">
                <a:solidFill>
                  <a:srgbClr val="000000"/>
                </a:solidFill>
                <a:latin typeface="Consolas"/>
                <a:ea typeface="Courier New"/>
                <a:cs typeface="Courier New"/>
                <a:sym typeface="Courier New"/>
              </a:rPr>
              <a:t>train_accuracy</a:t>
            </a:r>
            <a:endParaRPr lang="en-US" sz="1400" b="0" i="0" u="none" strike="noStrike" cap="none" dirty="0">
              <a:solidFill>
                <a:srgbClr val="000000"/>
              </a:solidFill>
              <a:latin typeface="Consolas"/>
              <a:ea typeface="Courier New"/>
              <a:cs typeface="Courier New"/>
              <a:sym typeface="Courier New"/>
            </a:endParaRPr>
          </a:p>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test_error_rate</a:t>
            </a:r>
            <a:r>
              <a:rPr lang="en-US" sz="1400" b="0" i="0" u="none" strike="noStrike" cap="none" dirty="0">
                <a:solidFill>
                  <a:srgbClr val="000000"/>
                </a:solidFill>
                <a:latin typeface="Consolas"/>
                <a:ea typeface="Courier New"/>
                <a:cs typeface="Courier New"/>
                <a:sym typeface="Courier New"/>
              </a:rPr>
              <a:t> = 1 - </a:t>
            </a:r>
            <a:r>
              <a:rPr lang="en-US" sz="1400" b="0" i="0" u="none" strike="noStrike" cap="none" dirty="0" err="1">
                <a:solidFill>
                  <a:srgbClr val="000000"/>
                </a:solidFill>
                <a:latin typeface="Consolas"/>
                <a:ea typeface="Courier New"/>
                <a:cs typeface="Courier New"/>
                <a:sym typeface="Courier New"/>
              </a:rPr>
              <a:t>test_accuracy</a:t>
            </a:r>
            <a:endParaRPr lang="en-US" sz="1400" b="0" i="0" u="none" strike="noStrike" cap="none" dirty="0">
              <a:solidFill>
                <a:srgbClr val="000000"/>
              </a:solidFill>
              <a:latin typeface="Consolas"/>
              <a:ea typeface="Courier New"/>
              <a:cs typeface="Courier New"/>
              <a:sym typeface="Courier New"/>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print(</a:t>
            </a:r>
            <a:r>
              <a:rPr lang="en-US" sz="1400" b="0" i="0" u="none" strike="noStrike" cap="none" dirty="0" err="1">
                <a:solidFill>
                  <a:srgbClr val="000000"/>
                </a:solidFill>
                <a:latin typeface="Consolas"/>
                <a:ea typeface="Courier New"/>
                <a:cs typeface="Courier New"/>
                <a:sym typeface="Courier New"/>
              </a:rPr>
              <a:t>f"Training</a:t>
            </a:r>
            <a:r>
              <a:rPr lang="en-US" sz="1400" b="0" i="0" u="none" strike="noStrike" cap="none" dirty="0">
                <a:solidFill>
                  <a:srgbClr val="000000"/>
                </a:solidFill>
                <a:latin typeface="Consolas"/>
                <a:ea typeface="Courier New"/>
                <a:cs typeface="Courier New"/>
                <a:sym typeface="Courier New"/>
              </a:rPr>
              <a:t> Error Rate: {train_error_rate:.3f}")</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print(</a:t>
            </a:r>
            <a:r>
              <a:rPr lang="en-US" sz="1400" b="0" i="0" u="none" strike="noStrike" cap="none" dirty="0" err="1">
                <a:solidFill>
                  <a:srgbClr val="000000"/>
                </a:solidFill>
                <a:latin typeface="Consolas"/>
                <a:ea typeface="Courier New"/>
                <a:cs typeface="Courier New"/>
                <a:sym typeface="Courier New"/>
              </a:rPr>
              <a:t>f"Testing</a:t>
            </a:r>
            <a:r>
              <a:rPr lang="en-US" sz="1400" b="0" i="0" u="none" strike="noStrike" cap="none" dirty="0">
                <a:solidFill>
                  <a:srgbClr val="000000"/>
                </a:solidFill>
                <a:latin typeface="Consolas"/>
                <a:ea typeface="Courier New"/>
                <a:cs typeface="Courier New"/>
                <a:sym typeface="Courier New"/>
              </a:rPr>
              <a:t> Error Rate: {test_error_rate:.3f}")</a:t>
            </a:r>
            <a:endParaRPr lang="en-US" dirty="0">
              <a:latin typeface="Consolas"/>
              <a:cs typeface="Courier New"/>
            </a:endParaRPr>
          </a:p>
        </p:txBody>
      </p:sp>
      <p:sp>
        <p:nvSpPr>
          <p:cNvPr id="9" name="Google Shape;258;p107">
            <a:extLst>
              <a:ext uri="{FF2B5EF4-FFF2-40B4-BE49-F238E27FC236}">
                <a16:creationId xmlns:a16="http://schemas.microsoft.com/office/drawing/2014/main" id="{5C7BAED7-E0E9-4628-A529-E99FD919AC08}"/>
              </a:ext>
            </a:extLst>
          </p:cNvPr>
          <p:cNvSpPr txBox="1"/>
          <p:nvPr/>
        </p:nvSpPr>
        <p:spPr>
          <a:xfrm>
            <a:off x="1577357" y="2414982"/>
            <a:ext cx="12355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Error rate</a:t>
            </a:r>
            <a:endParaRPr dirty="0">
              <a:latin typeface="Acherus Grotesque" panose="02000505000000020004" pitchFamily="50" charset="0"/>
            </a:endParaRPr>
          </a:p>
        </p:txBody>
      </p:sp>
      <p:cxnSp>
        <p:nvCxnSpPr>
          <p:cNvPr id="10" name="Google Shape;259;p107">
            <a:extLst>
              <a:ext uri="{FF2B5EF4-FFF2-40B4-BE49-F238E27FC236}">
                <a16:creationId xmlns:a16="http://schemas.microsoft.com/office/drawing/2014/main" id="{20441C5B-0F89-4F83-9C1B-FB60A1F1983E}"/>
              </a:ext>
            </a:extLst>
          </p:cNvPr>
          <p:cNvCxnSpPr>
            <a:cxnSpLocks/>
          </p:cNvCxnSpPr>
          <p:nvPr/>
        </p:nvCxnSpPr>
        <p:spPr>
          <a:xfrm flipH="1">
            <a:off x="2583726" y="2589537"/>
            <a:ext cx="287739" cy="173"/>
          </a:xfrm>
          <a:prstGeom prst="straightConnector1">
            <a:avLst/>
          </a:prstGeom>
          <a:noFill/>
          <a:ln w="9525" cap="flat" cmpd="sng">
            <a:solidFill>
              <a:srgbClr val="650000"/>
            </a:solidFill>
            <a:prstDash val="solid"/>
            <a:round/>
            <a:headEnd type="none" w="sm" len="sm"/>
            <a:tailEnd type="triangle" w="med" len="med"/>
          </a:ln>
        </p:spPr>
      </p:cxnSp>
      <p:sp>
        <p:nvSpPr>
          <p:cNvPr id="11" name="Google Shape;227;p106">
            <a:extLst>
              <a:ext uri="{FF2B5EF4-FFF2-40B4-BE49-F238E27FC236}">
                <a16:creationId xmlns:a16="http://schemas.microsoft.com/office/drawing/2014/main" id="{0FF9F748-FD15-4039-8C62-D746F4EE2A5F}"/>
              </a:ext>
            </a:extLst>
          </p:cNvPr>
          <p:cNvSpPr/>
          <p:nvPr/>
        </p:nvSpPr>
        <p:spPr>
          <a:xfrm>
            <a:off x="2698516" y="3812030"/>
            <a:ext cx="155448" cy="274320"/>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 name="Google Shape;227;p106">
            <a:extLst>
              <a:ext uri="{FF2B5EF4-FFF2-40B4-BE49-F238E27FC236}">
                <a16:creationId xmlns:a16="http://schemas.microsoft.com/office/drawing/2014/main" id="{39B73491-947B-4C9C-B0FD-A4633E1C6622}"/>
              </a:ext>
            </a:extLst>
          </p:cNvPr>
          <p:cNvSpPr/>
          <p:nvPr/>
        </p:nvSpPr>
        <p:spPr>
          <a:xfrm>
            <a:off x="2714646" y="4273279"/>
            <a:ext cx="155448" cy="274320"/>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 name="Google Shape;227;p106">
            <a:extLst>
              <a:ext uri="{FF2B5EF4-FFF2-40B4-BE49-F238E27FC236}">
                <a16:creationId xmlns:a16="http://schemas.microsoft.com/office/drawing/2014/main" id="{3F0582D0-A437-40F2-BE38-FB958D9184BB}"/>
              </a:ext>
            </a:extLst>
          </p:cNvPr>
          <p:cNvSpPr/>
          <p:nvPr/>
        </p:nvSpPr>
        <p:spPr>
          <a:xfrm>
            <a:off x="2638140" y="4661950"/>
            <a:ext cx="219025" cy="702539"/>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4" name="Google Shape;226;p106">
            <a:extLst>
              <a:ext uri="{FF2B5EF4-FFF2-40B4-BE49-F238E27FC236}">
                <a16:creationId xmlns:a16="http://schemas.microsoft.com/office/drawing/2014/main" id="{710D1409-1F0D-4969-8177-8EE13CF98DA1}"/>
              </a:ext>
            </a:extLst>
          </p:cNvPr>
          <p:cNvSpPr txBox="1"/>
          <p:nvPr/>
        </p:nvSpPr>
        <p:spPr>
          <a:xfrm>
            <a:off x="1494451" y="3795322"/>
            <a:ext cx="1235585" cy="307736"/>
          </a:xfrm>
          <a:prstGeom prst="rect">
            <a:avLst/>
          </a:prstGeom>
          <a:noFill/>
          <a:ln>
            <a:noFill/>
          </a:ln>
        </p:spPr>
        <p:txBody>
          <a:bodyPr spcFirstLastPara="1" wrap="square" lIns="91425" tIns="45700" rIns="91425" bIns="45700" anchor="t" anchorCtr="0">
            <a:spAutoFit/>
          </a:bodyPr>
          <a:lstStyle/>
          <a:p>
            <a:r>
              <a:rPr lang="en-US" dirty="0">
                <a:latin typeface="Acherus Grotesque" panose="02000505000000020004" pitchFamily="50" charset="0"/>
              </a:rPr>
              <a:t>predictions</a:t>
            </a:r>
          </a:p>
        </p:txBody>
      </p:sp>
      <p:sp>
        <p:nvSpPr>
          <p:cNvPr id="15" name="Google Shape;226;p106">
            <a:extLst>
              <a:ext uri="{FF2B5EF4-FFF2-40B4-BE49-F238E27FC236}">
                <a16:creationId xmlns:a16="http://schemas.microsoft.com/office/drawing/2014/main" id="{EA981788-8771-455E-8514-D4084A02C95F}"/>
              </a:ext>
            </a:extLst>
          </p:cNvPr>
          <p:cNvSpPr txBox="1"/>
          <p:nvPr/>
        </p:nvSpPr>
        <p:spPr>
          <a:xfrm>
            <a:off x="1737606" y="4252962"/>
            <a:ext cx="1073012" cy="307736"/>
          </a:xfrm>
          <a:prstGeom prst="rect">
            <a:avLst/>
          </a:prstGeom>
          <a:noFill/>
          <a:ln>
            <a:noFill/>
          </a:ln>
        </p:spPr>
        <p:txBody>
          <a:bodyPr spcFirstLastPara="1" wrap="square" lIns="91425" tIns="45700" rIns="91425" bIns="45700" anchor="t" anchorCtr="0">
            <a:spAutoFit/>
          </a:bodyPr>
          <a:lstStyle/>
          <a:p>
            <a:r>
              <a:rPr lang="en-US" dirty="0">
                <a:latin typeface="Acherus Grotesque" panose="02000505000000020004" pitchFamily="50" charset="0"/>
              </a:rPr>
              <a:t>Accuracy</a:t>
            </a:r>
          </a:p>
        </p:txBody>
      </p:sp>
      <p:sp>
        <p:nvSpPr>
          <p:cNvPr id="16" name="Google Shape;232;p106">
            <a:extLst>
              <a:ext uri="{FF2B5EF4-FFF2-40B4-BE49-F238E27FC236}">
                <a16:creationId xmlns:a16="http://schemas.microsoft.com/office/drawing/2014/main" id="{E477CE82-A576-47E2-BEF6-1E1EE37F88A3}"/>
              </a:ext>
            </a:extLst>
          </p:cNvPr>
          <p:cNvSpPr txBox="1"/>
          <p:nvPr/>
        </p:nvSpPr>
        <p:spPr>
          <a:xfrm>
            <a:off x="1664312" y="4884787"/>
            <a:ext cx="123558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Error rate</a:t>
            </a:r>
          </a:p>
        </p:txBody>
      </p:sp>
    </p:spTree>
    <p:extLst>
      <p:ext uri="{BB962C8B-B14F-4D97-AF65-F5344CB8AC3E}">
        <p14:creationId xmlns:p14="http://schemas.microsoft.com/office/powerpoint/2010/main" val="2772307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03A9-0DE2-41EA-A75A-54A2C450E5A5}"/>
              </a:ext>
            </a:extLst>
          </p:cNvPr>
          <p:cNvSpPr>
            <a:spLocks noGrp="1"/>
          </p:cNvSpPr>
          <p:nvPr>
            <p:ph type="title"/>
          </p:nvPr>
        </p:nvSpPr>
        <p:spPr/>
        <p:txBody>
          <a:bodyPr>
            <a:normAutofit/>
          </a:bodyPr>
          <a:lstStyle/>
          <a:p>
            <a:r>
              <a:rPr lang="en-US" dirty="0"/>
              <a:t>Results for classic linear SVM with optimal tuning parameter between 0.01 and 10</a:t>
            </a:r>
          </a:p>
        </p:txBody>
      </p:sp>
      <p:sp>
        <p:nvSpPr>
          <p:cNvPr id="3" name="Content Placeholder 2">
            <a:extLst>
              <a:ext uri="{FF2B5EF4-FFF2-40B4-BE49-F238E27FC236}">
                <a16:creationId xmlns:a16="http://schemas.microsoft.com/office/drawing/2014/main" id="{40A5FC13-878D-4A4D-9148-62D00AA93E87}"/>
              </a:ext>
            </a:extLst>
          </p:cNvPr>
          <p:cNvSpPr>
            <a:spLocks noGrp="1"/>
          </p:cNvSpPr>
          <p:nvPr>
            <p:ph idx="1"/>
          </p:nvPr>
        </p:nvSpPr>
        <p:spPr/>
        <p:txBody>
          <a:bodyPr/>
          <a:lstStyle/>
          <a:p>
            <a:r>
              <a:rPr lang="en-US" dirty="0"/>
              <a:t>Optimal tuning parameter C = 8.01</a:t>
            </a:r>
          </a:p>
          <a:p>
            <a:r>
              <a:rPr lang="en-US" dirty="0"/>
              <a:t>Training error rate = 0.16125</a:t>
            </a:r>
          </a:p>
          <a:p>
            <a:r>
              <a:rPr lang="en-US" dirty="0"/>
              <a:t>Test error rate = 0.17037</a:t>
            </a:r>
          </a:p>
        </p:txBody>
      </p:sp>
      <p:sp>
        <p:nvSpPr>
          <p:cNvPr id="4" name="Footer Placeholder 3">
            <a:extLst>
              <a:ext uri="{FF2B5EF4-FFF2-40B4-BE49-F238E27FC236}">
                <a16:creationId xmlns:a16="http://schemas.microsoft.com/office/drawing/2014/main" id="{717EF2A1-3E18-4FC2-B3FA-F461D045163E}"/>
              </a:ext>
            </a:extLst>
          </p:cNvPr>
          <p:cNvSpPr>
            <a:spLocks noGrp="1"/>
          </p:cNvSpPr>
          <p:nvPr>
            <p:ph type="ftr" sz="quarter" idx="11"/>
          </p:nvPr>
        </p:nvSpPr>
        <p:spPr/>
        <p:txBody>
          <a:bodyPr/>
          <a:lstStyle/>
          <a:p>
            <a:r>
              <a:rPr lang="en-US"/>
              <a:t>Support Vector Machines</a:t>
            </a:r>
            <a:endParaRPr lang="en-US" dirty="0"/>
          </a:p>
        </p:txBody>
      </p:sp>
      <p:sp>
        <p:nvSpPr>
          <p:cNvPr id="5" name="Slide Number Placeholder 4">
            <a:extLst>
              <a:ext uri="{FF2B5EF4-FFF2-40B4-BE49-F238E27FC236}">
                <a16:creationId xmlns:a16="http://schemas.microsoft.com/office/drawing/2014/main" id="{64CFDC7E-F3D4-4541-9E14-E6C616D7EA93}"/>
              </a:ext>
            </a:extLst>
          </p:cNvPr>
          <p:cNvSpPr>
            <a:spLocks noGrp="1"/>
          </p:cNvSpPr>
          <p:nvPr>
            <p:ph type="sldNum" sz="quarter" idx="12"/>
          </p:nvPr>
        </p:nvSpPr>
        <p:spPr/>
        <p:txBody>
          <a:bodyPr/>
          <a:lstStyle/>
          <a:p>
            <a:fld id="{8E06CFEE-053A-4A40-A88B-A288F0289482}" type="slidenum">
              <a:rPr lang="en-US" smtClean="0"/>
              <a:t>28</a:t>
            </a:fld>
            <a:endParaRPr lang="en-US"/>
          </a:p>
        </p:txBody>
      </p:sp>
    </p:spTree>
    <p:extLst>
      <p:ext uri="{BB962C8B-B14F-4D97-AF65-F5344CB8AC3E}">
        <p14:creationId xmlns:p14="http://schemas.microsoft.com/office/powerpoint/2010/main" val="2790709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9BB6-5FDC-43EA-B3B7-D0A61DBADB6F}"/>
              </a:ext>
            </a:extLst>
          </p:cNvPr>
          <p:cNvSpPr>
            <a:spLocks noGrp="1"/>
          </p:cNvSpPr>
          <p:nvPr>
            <p:ph type="title"/>
          </p:nvPr>
        </p:nvSpPr>
        <p:spPr/>
        <p:txBody>
          <a:bodyPr>
            <a:normAutofit fontScale="90000"/>
          </a:bodyPr>
          <a:lstStyle/>
          <a:p>
            <a:r>
              <a:rPr lang="en-US" dirty="0"/>
              <a:t>Repeat parts (1) through (4) using a support vector machine with a radial kernel. Use the default rate for gamma.</a:t>
            </a:r>
          </a:p>
        </p:txBody>
      </p:sp>
      <p:sp>
        <p:nvSpPr>
          <p:cNvPr id="3" name="Footer Placeholder 2">
            <a:extLst>
              <a:ext uri="{FF2B5EF4-FFF2-40B4-BE49-F238E27FC236}">
                <a16:creationId xmlns:a16="http://schemas.microsoft.com/office/drawing/2014/main" id="{8D087476-95F7-4272-863D-E75D89FF15F2}"/>
              </a:ext>
            </a:extLst>
          </p:cNvPr>
          <p:cNvSpPr>
            <a:spLocks noGrp="1"/>
          </p:cNvSpPr>
          <p:nvPr>
            <p:ph type="ftr" sz="quarter" idx="11"/>
          </p:nvPr>
        </p:nvSpPr>
        <p:spPr/>
        <p:txBody>
          <a:bodyPr/>
          <a:lstStyle/>
          <a:p>
            <a:r>
              <a:rPr lang="en-US"/>
              <a:t>Support Vector Machines</a:t>
            </a:r>
            <a:endParaRPr lang="en-US" dirty="0"/>
          </a:p>
        </p:txBody>
      </p:sp>
      <p:sp>
        <p:nvSpPr>
          <p:cNvPr id="4" name="Slide Number Placeholder 3">
            <a:extLst>
              <a:ext uri="{FF2B5EF4-FFF2-40B4-BE49-F238E27FC236}">
                <a16:creationId xmlns:a16="http://schemas.microsoft.com/office/drawing/2014/main" id="{C51780B1-CB9A-4A0D-A58E-6158023EAA20}"/>
              </a:ext>
            </a:extLst>
          </p:cNvPr>
          <p:cNvSpPr>
            <a:spLocks noGrp="1"/>
          </p:cNvSpPr>
          <p:nvPr>
            <p:ph type="sldNum" sz="quarter" idx="12"/>
          </p:nvPr>
        </p:nvSpPr>
        <p:spPr/>
        <p:txBody>
          <a:bodyPr/>
          <a:lstStyle/>
          <a:p>
            <a:fld id="{8E06CFEE-053A-4A40-A88B-A288F0289482}" type="slidenum">
              <a:rPr lang="en-US" smtClean="0"/>
              <a:t>29</a:t>
            </a:fld>
            <a:endParaRPr lang="en-US"/>
          </a:p>
        </p:txBody>
      </p:sp>
      <p:sp>
        <p:nvSpPr>
          <p:cNvPr id="5" name="Google Shape;248;p107">
            <a:extLst>
              <a:ext uri="{FF2B5EF4-FFF2-40B4-BE49-F238E27FC236}">
                <a16:creationId xmlns:a16="http://schemas.microsoft.com/office/drawing/2014/main" id="{690C79B2-0BEB-441C-826D-A0DF3D26C0AB}"/>
              </a:ext>
            </a:extLst>
          </p:cNvPr>
          <p:cNvSpPr/>
          <p:nvPr/>
        </p:nvSpPr>
        <p:spPr>
          <a:xfrm>
            <a:off x="319529" y="1509856"/>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6" name="Google Shape;249;p107">
            <a:extLst>
              <a:ext uri="{FF2B5EF4-FFF2-40B4-BE49-F238E27FC236}">
                <a16:creationId xmlns:a16="http://schemas.microsoft.com/office/drawing/2014/main" id="{E25C98DA-7BD8-4588-AEF3-B06D0CD4885C}"/>
              </a:ext>
            </a:extLst>
          </p:cNvPr>
          <p:cNvSpPr txBox="1"/>
          <p:nvPr/>
        </p:nvSpPr>
        <p:spPr>
          <a:xfrm>
            <a:off x="1218430" y="2581895"/>
            <a:ext cx="3771344" cy="1600398"/>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tuned2 &lt;- tune(</a:t>
            </a:r>
            <a:r>
              <a:rPr lang="en-US" sz="1400" b="0" i="0" u="none" strike="noStrike" cap="none" dirty="0" err="1">
                <a:solidFill>
                  <a:srgbClr val="000000"/>
                </a:solidFill>
                <a:latin typeface="Consolas"/>
                <a:ea typeface="Courier New"/>
                <a:cs typeface="Courier New"/>
                <a:sym typeface="Courier New"/>
              </a:rPr>
              <a:t>svm</a:t>
            </a:r>
            <a:r>
              <a:rPr lang="en-US" sz="1400" b="0" i="0" u="none" strike="noStrike" cap="none" dirty="0">
                <a:solidFill>
                  <a:srgbClr val="000000"/>
                </a:solidFill>
                <a:latin typeface="Consolas"/>
                <a:ea typeface="Courier New"/>
                <a:cs typeface="Courier New"/>
                <a:sym typeface="Courier New"/>
              </a:rPr>
              <a:t>, Purchase ~ ., data = OJ[train, ], kernel = "radial", </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               ranges = list(cost = seq(0.01, 10, by = 2)))</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tuned2$best.parameters</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errs(tuned2$best.model)</a:t>
            </a:r>
          </a:p>
        </p:txBody>
      </p:sp>
      <p:sp>
        <p:nvSpPr>
          <p:cNvPr id="7" name="Google Shape;251;p107">
            <a:extLst>
              <a:ext uri="{FF2B5EF4-FFF2-40B4-BE49-F238E27FC236}">
                <a16:creationId xmlns:a16="http://schemas.microsoft.com/office/drawing/2014/main" id="{B34F619B-59CF-41E5-AF94-3EDC04E53799}"/>
              </a:ext>
            </a:extLst>
          </p:cNvPr>
          <p:cNvSpPr txBox="1"/>
          <p:nvPr/>
        </p:nvSpPr>
        <p:spPr>
          <a:xfrm>
            <a:off x="6364922" y="2043286"/>
            <a:ext cx="5531641" cy="3754834"/>
          </a:xfrm>
          <a:prstGeom prst="rect">
            <a:avLst/>
          </a:prstGeom>
          <a:solidFill>
            <a:srgbClr val="DEEE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svc = SVC(C=0.01, kernel='</a:t>
            </a:r>
            <a:r>
              <a:rPr lang="en-US" sz="1400" b="0" i="0" u="none" strike="noStrike" cap="none" dirty="0" err="1">
                <a:solidFill>
                  <a:srgbClr val="000000"/>
                </a:solidFill>
                <a:latin typeface="Consolas"/>
                <a:ea typeface="Courier New"/>
                <a:cs typeface="Courier New"/>
                <a:sym typeface="Courier New"/>
              </a:rPr>
              <a:t>rbf</a:t>
            </a:r>
            <a:r>
              <a:rPr lang="en-US" sz="1400" b="0" i="0" u="none" strike="noStrike" cap="none" dirty="0">
                <a:solidFill>
                  <a:srgbClr val="000000"/>
                </a:solidFill>
                <a:latin typeface="Consolas"/>
                <a:ea typeface="Courier New"/>
                <a:cs typeface="Courier New"/>
                <a:sym typeface="Courier New"/>
              </a:rPr>
              <a:t>')</a:t>
            </a:r>
          </a:p>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svc.fit</a:t>
            </a:r>
            <a:r>
              <a:rPr lang="en-US" sz="1400" b="0" i="0" u="none" strike="noStrike" cap="none" dirty="0">
                <a:solidFill>
                  <a:srgbClr val="000000"/>
                </a:solidFill>
                <a:latin typeface="Consolas"/>
                <a:ea typeface="Courier New"/>
                <a:cs typeface="Courier New"/>
                <a:sym typeface="Courier New"/>
              </a:rPr>
              <a:t>(</a:t>
            </a:r>
            <a:r>
              <a:rPr lang="en-US" sz="1400" b="0" i="0" u="none" strike="noStrike" cap="none" dirty="0" err="1">
                <a:solidFill>
                  <a:srgbClr val="000000"/>
                </a:solidFill>
                <a:latin typeface="Consolas"/>
                <a:ea typeface="Courier New"/>
                <a:cs typeface="Courier New"/>
                <a:sym typeface="Courier New"/>
              </a:rPr>
              <a:t>X_train</a:t>
            </a:r>
            <a:r>
              <a:rPr lang="en-US" sz="1400" b="0" i="0" u="none" strike="noStrike" cap="none" dirty="0">
                <a:solidFill>
                  <a:srgbClr val="000000"/>
                </a:solidFill>
                <a:latin typeface="Consolas"/>
                <a:ea typeface="Courier New"/>
                <a:cs typeface="Courier New"/>
                <a:sym typeface="Courier New"/>
              </a:rPr>
              <a:t>, </a:t>
            </a:r>
            <a:r>
              <a:rPr lang="en-US" sz="1400" b="0" i="0" u="none" strike="noStrike" cap="none" dirty="0" err="1">
                <a:solidFill>
                  <a:srgbClr val="000000"/>
                </a:solidFill>
                <a:latin typeface="Consolas"/>
                <a:ea typeface="Courier New"/>
                <a:cs typeface="Courier New"/>
                <a:sym typeface="Courier New"/>
              </a:rPr>
              <a:t>y_train</a:t>
            </a:r>
            <a:r>
              <a:rPr lang="en-US" sz="1400" b="0" i="0" u="none" strike="noStrike" cap="none" dirty="0">
                <a:solidFill>
                  <a:srgbClr val="000000"/>
                </a:solidFill>
                <a:latin typeface="Consolas"/>
                <a:ea typeface="Courier New"/>
                <a:cs typeface="Courier New"/>
                <a:sym typeface="Courier New"/>
              </a:rPr>
              <a:t>) </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SVC(C=0.01, </a:t>
            </a:r>
            <a:r>
              <a:rPr lang="en-US" sz="1400" b="0" i="0" u="none" strike="noStrike" cap="none" dirty="0" err="1">
                <a:solidFill>
                  <a:srgbClr val="000000"/>
                </a:solidFill>
                <a:latin typeface="Consolas"/>
                <a:ea typeface="Courier New"/>
                <a:cs typeface="Courier New"/>
                <a:sym typeface="Courier New"/>
              </a:rPr>
              <a:t>cache_size</a:t>
            </a:r>
            <a:r>
              <a:rPr lang="en-US" sz="1400" b="0" i="0" u="none" strike="noStrike" cap="none" dirty="0">
                <a:solidFill>
                  <a:srgbClr val="000000"/>
                </a:solidFill>
                <a:latin typeface="Consolas"/>
                <a:ea typeface="Courier New"/>
                <a:cs typeface="Courier New"/>
                <a:sym typeface="Courier New"/>
              </a:rPr>
              <a:t>=200, </a:t>
            </a:r>
            <a:r>
              <a:rPr lang="en-US" sz="1400" b="0" i="0" u="none" strike="noStrike" cap="none" dirty="0" err="1">
                <a:solidFill>
                  <a:srgbClr val="000000"/>
                </a:solidFill>
                <a:latin typeface="Consolas"/>
                <a:ea typeface="Courier New"/>
                <a:cs typeface="Courier New"/>
                <a:sym typeface="Courier New"/>
              </a:rPr>
              <a:t>class_weight</a:t>
            </a:r>
            <a:r>
              <a:rPr lang="en-US" sz="1400" b="0" i="0" u="none" strike="noStrike" cap="none" dirty="0">
                <a:solidFill>
                  <a:srgbClr val="000000"/>
                </a:solidFill>
                <a:latin typeface="Consolas"/>
                <a:ea typeface="Courier New"/>
                <a:cs typeface="Courier New"/>
                <a:sym typeface="Courier New"/>
              </a:rPr>
              <a:t>=None, coef0=0.0, </a:t>
            </a:r>
            <a:r>
              <a:rPr lang="en-US" sz="1400" b="0" i="0" u="none" strike="noStrike" cap="none" dirty="0" err="1">
                <a:solidFill>
                  <a:srgbClr val="000000"/>
                </a:solidFill>
                <a:latin typeface="Consolas"/>
                <a:ea typeface="Courier New"/>
                <a:cs typeface="Courier New"/>
                <a:sym typeface="Courier New"/>
              </a:rPr>
              <a:t>decision_function_shape</a:t>
            </a:r>
            <a:r>
              <a:rPr lang="en-US" sz="1400" b="0" i="0" u="none" strike="noStrike" cap="none" dirty="0">
                <a:solidFill>
                  <a:srgbClr val="000000"/>
                </a:solidFill>
                <a:latin typeface="Consolas"/>
                <a:ea typeface="Courier New"/>
                <a:cs typeface="Courier New"/>
                <a:sym typeface="Courier New"/>
              </a:rPr>
              <a:t>=None, degree=3, gamma='auto', kernel='</a:t>
            </a:r>
            <a:r>
              <a:rPr lang="en-US" sz="1400" b="0" i="0" u="none" strike="noStrike" cap="none" dirty="0" err="1">
                <a:solidFill>
                  <a:srgbClr val="000000"/>
                </a:solidFill>
                <a:latin typeface="Consolas"/>
                <a:ea typeface="Courier New"/>
                <a:cs typeface="Courier New"/>
                <a:sym typeface="Courier New"/>
              </a:rPr>
              <a:t>rbf</a:t>
            </a:r>
            <a:r>
              <a:rPr lang="en-US" sz="1400" b="0" i="0" u="none" strike="noStrike" cap="none" dirty="0">
                <a:solidFill>
                  <a:srgbClr val="000000"/>
                </a:solidFill>
                <a:latin typeface="Consolas"/>
                <a:ea typeface="Courier New"/>
                <a:cs typeface="Courier New"/>
                <a:sym typeface="Courier New"/>
              </a:rPr>
              <a:t>’, </a:t>
            </a:r>
            <a:r>
              <a:rPr lang="en-US" sz="1400" b="0" i="0" u="none" strike="noStrike" cap="none" dirty="0" err="1">
                <a:solidFill>
                  <a:srgbClr val="000000"/>
                </a:solidFill>
                <a:latin typeface="Consolas"/>
                <a:ea typeface="Courier New"/>
                <a:cs typeface="Courier New"/>
                <a:sym typeface="Courier New"/>
              </a:rPr>
              <a:t>max_iter</a:t>
            </a:r>
            <a:r>
              <a:rPr lang="en-US" sz="1400" b="0" i="0" u="none" strike="noStrike" cap="none" dirty="0">
                <a:solidFill>
                  <a:srgbClr val="000000"/>
                </a:solidFill>
                <a:latin typeface="Consolas"/>
                <a:ea typeface="Courier New"/>
                <a:cs typeface="Courier New"/>
                <a:sym typeface="Courier New"/>
              </a:rPr>
              <a:t>=-1, probability=False, </a:t>
            </a:r>
            <a:r>
              <a:rPr lang="en-US" sz="1400" b="0" i="0" u="none" strike="noStrike" cap="none" dirty="0" err="1">
                <a:solidFill>
                  <a:srgbClr val="000000"/>
                </a:solidFill>
                <a:latin typeface="Consolas"/>
                <a:ea typeface="Courier New"/>
                <a:cs typeface="Courier New"/>
                <a:sym typeface="Courier New"/>
              </a:rPr>
              <a:t>random_state</a:t>
            </a:r>
            <a:r>
              <a:rPr lang="en-US" sz="1400" b="0" i="0" u="none" strike="noStrike" cap="none" dirty="0">
                <a:solidFill>
                  <a:srgbClr val="000000"/>
                </a:solidFill>
                <a:latin typeface="Consolas"/>
                <a:ea typeface="Courier New"/>
                <a:cs typeface="Courier New"/>
                <a:sym typeface="Courier New"/>
              </a:rPr>
              <a:t>=1, shrinking=True,</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  </a:t>
            </a:r>
            <a:r>
              <a:rPr lang="en-US" sz="1400" b="0" i="0" u="none" strike="noStrike" cap="none" dirty="0" err="1">
                <a:solidFill>
                  <a:srgbClr val="000000"/>
                </a:solidFill>
                <a:latin typeface="Consolas"/>
                <a:ea typeface="Courier New"/>
                <a:cs typeface="Courier New"/>
                <a:sym typeface="Courier New"/>
              </a:rPr>
              <a:t>tol</a:t>
            </a:r>
            <a:r>
              <a:rPr lang="en-US" sz="1400" b="0" i="0" u="none" strike="noStrike" cap="none" dirty="0">
                <a:solidFill>
                  <a:srgbClr val="000000"/>
                </a:solidFill>
                <a:latin typeface="Consolas"/>
                <a:ea typeface="Courier New"/>
                <a:cs typeface="Courier New"/>
                <a:sym typeface="Courier New"/>
              </a:rPr>
              <a:t>=0.001, verbose=False)</a:t>
            </a:r>
          </a:p>
          <a:p>
            <a:pPr marL="0" marR="0" lvl="0" indent="0" algn="l" rtl="0">
              <a:lnSpc>
                <a:spcPct val="100000"/>
              </a:lnSpc>
              <a:spcBef>
                <a:spcPts val="0"/>
              </a:spcBef>
              <a:spcAft>
                <a:spcPts val="0"/>
              </a:spcAft>
              <a:buNone/>
            </a:pPr>
            <a:r>
              <a:rPr lang="en-US" dirty="0" err="1">
                <a:latin typeface="Consolas"/>
                <a:cs typeface="Courier New"/>
              </a:rPr>
              <a:t>svc.n_support</a:t>
            </a:r>
            <a:r>
              <a:rPr lang="en-US" dirty="0">
                <a:latin typeface="Consolas"/>
                <a:cs typeface="Courier New"/>
              </a:rPr>
              <a:t>_</a:t>
            </a:r>
          </a:p>
          <a:p>
            <a:pPr marL="0" marR="0" lvl="0" indent="0" algn="l" rtl="0">
              <a:lnSpc>
                <a:spcPct val="100000"/>
              </a:lnSpc>
              <a:spcBef>
                <a:spcPts val="0"/>
              </a:spcBef>
              <a:spcAft>
                <a:spcPts val="0"/>
              </a:spcAft>
              <a:buNone/>
            </a:pPr>
            <a:r>
              <a:rPr lang="en-US" dirty="0" err="1">
                <a:latin typeface="Consolas"/>
                <a:cs typeface="Courier New"/>
              </a:rPr>
              <a:t>train_predictions</a:t>
            </a:r>
            <a:r>
              <a:rPr lang="en-US" dirty="0">
                <a:latin typeface="Consolas"/>
                <a:cs typeface="Courier New"/>
              </a:rPr>
              <a:t> = </a:t>
            </a:r>
            <a:r>
              <a:rPr lang="en-US" dirty="0" err="1">
                <a:latin typeface="Consolas"/>
                <a:cs typeface="Courier New"/>
              </a:rPr>
              <a:t>svc.predict</a:t>
            </a:r>
            <a:r>
              <a:rPr lang="en-US" dirty="0">
                <a:latin typeface="Consolas"/>
                <a:cs typeface="Courier New"/>
              </a:rPr>
              <a:t>(</a:t>
            </a:r>
            <a:r>
              <a:rPr lang="en-US" dirty="0" err="1">
                <a:latin typeface="Consolas"/>
                <a:cs typeface="Courier New"/>
              </a:rPr>
              <a:t>X_train</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test_predictions</a:t>
            </a:r>
            <a:r>
              <a:rPr lang="en-US" dirty="0">
                <a:latin typeface="Consolas"/>
                <a:cs typeface="Courier New"/>
              </a:rPr>
              <a:t> = </a:t>
            </a:r>
            <a:r>
              <a:rPr lang="en-US" dirty="0" err="1">
                <a:latin typeface="Consolas"/>
                <a:cs typeface="Courier New"/>
              </a:rPr>
              <a:t>svc.predict</a:t>
            </a:r>
            <a:r>
              <a:rPr lang="en-US" dirty="0">
                <a:latin typeface="Consolas"/>
                <a:cs typeface="Courier New"/>
              </a:rPr>
              <a:t>(</a:t>
            </a:r>
            <a:r>
              <a:rPr lang="en-US" dirty="0" err="1">
                <a:latin typeface="Consolas"/>
                <a:cs typeface="Courier New"/>
              </a:rPr>
              <a:t>X_test</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train_accuracy</a:t>
            </a:r>
            <a:r>
              <a:rPr lang="en-US" dirty="0">
                <a:latin typeface="Consolas"/>
                <a:cs typeface="Courier New"/>
              </a:rPr>
              <a:t> = </a:t>
            </a:r>
            <a:r>
              <a:rPr lang="en-US" dirty="0" err="1">
                <a:latin typeface="Consolas"/>
                <a:cs typeface="Courier New"/>
              </a:rPr>
              <a:t>accuracy_score</a:t>
            </a:r>
            <a:r>
              <a:rPr lang="en-US" dirty="0">
                <a:latin typeface="Consolas"/>
                <a:cs typeface="Courier New"/>
              </a:rPr>
              <a:t>(</a:t>
            </a:r>
            <a:r>
              <a:rPr lang="en-US" dirty="0" err="1">
                <a:latin typeface="Consolas"/>
                <a:cs typeface="Courier New"/>
              </a:rPr>
              <a:t>y_train</a:t>
            </a:r>
            <a:r>
              <a:rPr lang="en-US" dirty="0">
                <a:latin typeface="Consolas"/>
                <a:cs typeface="Courier New"/>
              </a:rPr>
              <a:t>, </a:t>
            </a:r>
            <a:r>
              <a:rPr lang="en-US" dirty="0" err="1">
                <a:latin typeface="Consolas"/>
                <a:cs typeface="Courier New"/>
              </a:rPr>
              <a:t>train_predictions</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test_accuracy</a:t>
            </a:r>
            <a:r>
              <a:rPr lang="en-US" dirty="0">
                <a:latin typeface="Consolas"/>
                <a:cs typeface="Courier New"/>
              </a:rPr>
              <a:t> = </a:t>
            </a:r>
            <a:r>
              <a:rPr lang="en-US" dirty="0" err="1">
                <a:latin typeface="Consolas"/>
                <a:cs typeface="Courier New"/>
              </a:rPr>
              <a:t>accuracy_score</a:t>
            </a:r>
            <a:r>
              <a:rPr lang="en-US" dirty="0">
                <a:latin typeface="Consolas"/>
                <a:cs typeface="Courier New"/>
              </a:rPr>
              <a:t>(</a:t>
            </a:r>
            <a:r>
              <a:rPr lang="en-US" dirty="0" err="1">
                <a:latin typeface="Consolas"/>
                <a:cs typeface="Courier New"/>
              </a:rPr>
              <a:t>y_test</a:t>
            </a:r>
            <a:r>
              <a:rPr lang="en-US" dirty="0">
                <a:latin typeface="Consolas"/>
                <a:cs typeface="Courier New"/>
              </a:rPr>
              <a:t>, </a:t>
            </a:r>
            <a:r>
              <a:rPr lang="en-US" dirty="0" err="1">
                <a:latin typeface="Consolas"/>
                <a:cs typeface="Courier New"/>
              </a:rPr>
              <a:t>test_predictions</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train_error_rate</a:t>
            </a:r>
            <a:r>
              <a:rPr lang="en-US" dirty="0">
                <a:latin typeface="Consolas"/>
                <a:cs typeface="Courier New"/>
              </a:rPr>
              <a:t> = 1 - </a:t>
            </a:r>
            <a:r>
              <a:rPr lang="en-US" dirty="0" err="1">
                <a:latin typeface="Consolas"/>
                <a:cs typeface="Courier New"/>
              </a:rPr>
              <a:t>train_accuracy</a:t>
            </a:r>
            <a:endParaRPr lang="en-US" dirty="0">
              <a:latin typeface="Consolas"/>
              <a:cs typeface="Courier New"/>
            </a:endParaRPr>
          </a:p>
          <a:p>
            <a:pPr marL="0" marR="0" lvl="0" indent="0" algn="l" rtl="0">
              <a:lnSpc>
                <a:spcPct val="100000"/>
              </a:lnSpc>
              <a:spcBef>
                <a:spcPts val="0"/>
              </a:spcBef>
              <a:spcAft>
                <a:spcPts val="0"/>
              </a:spcAft>
              <a:buNone/>
            </a:pPr>
            <a:r>
              <a:rPr lang="en-US" dirty="0" err="1">
                <a:latin typeface="Consolas"/>
                <a:cs typeface="Courier New"/>
              </a:rPr>
              <a:t>test_error_rate</a:t>
            </a:r>
            <a:r>
              <a:rPr lang="en-US" dirty="0">
                <a:latin typeface="Consolas"/>
                <a:cs typeface="Courier New"/>
              </a:rPr>
              <a:t> = 1 - </a:t>
            </a:r>
            <a:r>
              <a:rPr lang="en-US" dirty="0" err="1">
                <a:latin typeface="Consolas"/>
                <a:cs typeface="Courier New"/>
              </a:rPr>
              <a:t>test_accuracy</a:t>
            </a:r>
            <a:endParaRPr lang="en-US" dirty="0">
              <a:latin typeface="Consolas"/>
              <a:cs typeface="Courier New"/>
            </a:endParaRPr>
          </a:p>
          <a:p>
            <a:pPr marL="0" marR="0" lvl="0" indent="0" algn="l" rtl="0">
              <a:lnSpc>
                <a:spcPct val="100000"/>
              </a:lnSpc>
              <a:spcBef>
                <a:spcPts val="0"/>
              </a:spcBef>
              <a:spcAft>
                <a:spcPts val="0"/>
              </a:spcAft>
              <a:buNone/>
            </a:pPr>
            <a:endParaRPr lang="en-US" dirty="0">
              <a:latin typeface="Consolas"/>
              <a:cs typeface="Courier New"/>
            </a:endParaRPr>
          </a:p>
        </p:txBody>
      </p:sp>
      <p:sp>
        <p:nvSpPr>
          <p:cNvPr id="8" name="Google Shape;252;p107">
            <a:extLst>
              <a:ext uri="{FF2B5EF4-FFF2-40B4-BE49-F238E27FC236}">
                <a16:creationId xmlns:a16="http://schemas.microsoft.com/office/drawing/2014/main" id="{1537C4F1-64F8-44D3-8961-F43236AACE8B}"/>
              </a:ext>
            </a:extLst>
          </p:cNvPr>
          <p:cNvSpPr txBox="1"/>
          <p:nvPr/>
        </p:nvSpPr>
        <p:spPr>
          <a:xfrm>
            <a:off x="6816" y="2589990"/>
            <a:ext cx="1262519"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Use tune to</a:t>
            </a:r>
          </a:p>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find optimal value</a:t>
            </a:r>
            <a:endParaRPr dirty="0">
              <a:latin typeface="Acherus Grotesque" panose="02000505000000020004" pitchFamily="50" charset="0"/>
            </a:endParaRPr>
          </a:p>
        </p:txBody>
      </p:sp>
      <p:sp>
        <p:nvSpPr>
          <p:cNvPr id="9" name="Google Shape;253;p107">
            <a:extLst>
              <a:ext uri="{FF2B5EF4-FFF2-40B4-BE49-F238E27FC236}">
                <a16:creationId xmlns:a16="http://schemas.microsoft.com/office/drawing/2014/main" id="{0BC21B89-6281-4A92-B403-A9462751C31D}"/>
              </a:ext>
            </a:extLst>
          </p:cNvPr>
          <p:cNvSpPr/>
          <p:nvPr/>
        </p:nvSpPr>
        <p:spPr>
          <a:xfrm>
            <a:off x="1070684" y="2609655"/>
            <a:ext cx="181539" cy="976074"/>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 name="Google Shape;258;p107">
            <a:extLst>
              <a:ext uri="{FF2B5EF4-FFF2-40B4-BE49-F238E27FC236}">
                <a16:creationId xmlns:a16="http://schemas.microsoft.com/office/drawing/2014/main" id="{FD18F927-0536-47FD-B69E-F3ACC6FDB96B}"/>
              </a:ext>
            </a:extLst>
          </p:cNvPr>
          <p:cNvSpPr txBox="1"/>
          <p:nvPr/>
        </p:nvSpPr>
        <p:spPr>
          <a:xfrm>
            <a:off x="57120" y="3905834"/>
            <a:ext cx="12355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Error rate</a:t>
            </a:r>
            <a:endParaRPr dirty="0">
              <a:latin typeface="Acherus Grotesque" panose="02000505000000020004" pitchFamily="50" charset="0"/>
            </a:endParaRPr>
          </a:p>
        </p:txBody>
      </p:sp>
      <p:sp>
        <p:nvSpPr>
          <p:cNvPr id="11" name="Google Shape;225;p106">
            <a:extLst>
              <a:ext uri="{FF2B5EF4-FFF2-40B4-BE49-F238E27FC236}">
                <a16:creationId xmlns:a16="http://schemas.microsoft.com/office/drawing/2014/main" id="{E221DCE4-8B34-4679-A5BA-B7B2F35A9F51}"/>
              </a:ext>
            </a:extLst>
          </p:cNvPr>
          <p:cNvSpPr/>
          <p:nvPr/>
        </p:nvSpPr>
        <p:spPr>
          <a:xfrm>
            <a:off x="6165951" y="2034079"/>
            <a:ext cx="158489" cy="1482143"/>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2" name="Google Shape;259;p107">
            <a:extLst>
              <a:ext uri="{FF2B5EF4-FFF2-40B4-BE49-F238E27FC236}">
                <a16:creationId xmlns:a16="http://schemas.microsoft.com/office/drawing/2014/main" id="{952957DE-6EDB-4A85-A35C-317BE188A3AC}"/>
              </a:ext>
            </a:extLst>
          </p:cNvPr>
          <p:cNvCxnSpPr>
            <a:cxnSpLocks/>
          </p:cNvCxnSpPr>
          <p:nvPr/>
        </p:nvCxnSpPr>
        <p:spPr>
          <a:xfrm flipH="1">
            <a:off x="1070684" y="4059722"/>
            <a:ext cx="230101" cy="0"/>
          </a:xfrm>
          <a:prstGeom prst="straightConnector1">
            <a:avLst/>
          </a:prstGeom>
          <a:noFill/>
          <a:ln w="9525" cap="flat" cmpd="sng">
            <a:solidFill>
              <a:srgbClr val="650000"/>
            </a:solidFill>
            <a:prstDash val="solid"/>
            <a:round/>
            <a:headEnd type="none" w="sm" len="sm"/>
            <a:tailEnd type="triangle" w="med" len="med"/>
          </a:ln>
        </p:spPr>
      </p:cxnSp>
      <p:cxnSp>
        <p:nvCxnSpPr>
          <p:cNvPr id="13" name="Google Shape;259;p107">
            <a:extLst>
              <a:ext uri="{FF2B5EF4-FFF2-40B4-BE49-F238E27FC236}">
                <a16:creationId xmlns:a16="http://schemas.microsoft.com/office/drawing/2014/main" id="{D3497393-830D-4684-AA51-F7BA98B88020}"/>
              </a:ext>
            </a:extLst>
          </p:cNvPr>
          <p:cNvCxnSpPr>
            <a:cxnSpLocks/>
          </p:cNvCxnSpPr>
          <p:nvPr/>
        </p:nvCxnSpPr>
        <p:spPr>
          <a:xfrm flipH="1">
            <a:off x="1070684" y="3812981"/>
            <a:ext cx="230101" cy="0"/>
          </a:xfrm>
          <a:prstGeom prst="straightConnector1">
            <a:avLst/>
          </a:prstGeom>
          <a:noFill/>
          <a:ln w="9525" cap="flat" cmpd="sng">
            <a:solidFill>
              <a:srgbClr val="650000"/>
            </a:solidFill>
            <a:prstDash val="solid"/>
            <a:round/>
            <a:headEnd type="none" w="sm" len="sm"/>
            <a:tailEnd type="triangle" w="med" len="med"/>
          </a:ln>
        </p:spPr>
      </p:cxnSp>
      <p:sp>
        <p:nvSpPr>
          <p:cNvPr id="14" name="Google Shape;252;p107">
            <a:extLst>
              <a:ext uri="{FF2B5EF4-FFF2-40B4-BE49-F238E27FC236}">
                <a16:creationId xmlns:a16="http://schemas.microsoft.com/office/drawing/2014/main" id="{D6047D61-DBAD-412B-8EF4-D6FF71919E0F}"/>
              </a:ext>
            </a:extLst>
          </p:cNvPr>
          <p:cNvSpPr txBox="1"/>
          <p:nvPr/>
        </p:nvSpPr>
        <p:spPr>
          <a:xfrm>
            <a:off x="70559" y="3369078"/>
            <a:ext cx="126251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Optimal</a:t>
            </a:r>
          </a:p>
          <a:p>
            <a:pPr marL="0" marR="0" lvl="0" indent="0" algn="l" rtl="0">
              <a:lnSpc>
                <a:spcPct val="100000"/>
              </a:lnSpc>
              <a:spcBef>
                <a:spcPts val="0"/>
              </a:spcBef>
              <a:spcAft>
                <a:spcPts val="0"/>
              </a:spcAft>
              <a:buNone/>
            </a:pPr>
            <a:r>
              <a:rPr lang="en-US" dirty="0">
                <a:latin typeface="Acherus Grotesque" panose="02000505000000020004" pitchFamily="50" charset="0"/>
              </a:rPr>
              <a:t>Parameter</a:t>
            </a:r>
            <a:endParaRPr dirty="0">
              <a:latin typeface="Acherus Grotesque" panose="02000505000000020004" pitchFamily="50" charset="0"/>
            </a:endParaRPr>
          </a:p>
        </p:txBody>
      </p:sp>
      <p:sp>
        <p:nvSpPr>
          <p:cNvPr id="15" name="TextBox 14">
            <a:extLst>
              <a:ext uri="{FF2B5EF4-FFF2-40B4-BE49-F238E27FC236}">
                <a16:creationId xmlns:a16="http://schemas.microsoft.com/office/drawing/2014/main" id="{C3DCB0B2-B582-4318-8FA1-5CECFDEE0171}"/>
              </a:ext>
            </a:extLst>
          </p:cNvPr>
          <p:cNvSpPr txBox="1"/>
          <p:nvPr/>
        </p:nvSpPr>
        <p:spPr>
          <a:xfrm>
            <a:off x="5179020" y="2092195"/>
            <a:ext cx="1143262" cy="954107"/>
          </a:xfrm>
          <a:prstGeom prst="rect">
            <a:avLst/>
          </a:prstGeom>
          <a:noFill/>
        </p:spPr>
        <p:txBody>
          <a:bodyPr wrap="none" rtlCol="0">
            <a:spAutoFit/>
          </a:bodyPr>
          <a:lstStyle/>
          <a:p>
            <a:r>
              <a:rPr lang="en-US" dirty="0">
                <a:latin typeface="Acherus Grotesque" panose="02000505000000020004" pitchFamily="50" charset="0"/>
              </a:rPr>
              <a:t>Fitting </a:t>
            </a:r>
          </a:p>
          <a:p>
            <a:r>
              <a:rPr lang="en-US" dirty="0">
                <a:latin typeface="Acherus Grotesque" panose="02000505000000020004" pitchFamily="50" charset="0"/>
              </a:rPr>
              <a:t>the model</a:t>
            </a:r>
          </a:p>
          <a:p>
            <a:r>
              <a:rPr lang="en-US" dirty="0">
                <a:latin typeface="Acherus Grotesque" panose="02000505000000020004" pitchFamily="50" charset="0"/>
              </a:rPr>
              <a:t>With radial</a:t>
            </a:r>
          </a:p>
          <a:p>
            <a:r>
              <a:rPr lang="en-US" dirty="0">
                <a:latin typeface="Acherus Grotesque" panose="02000505000000020004" pitchFamily="50" charset="0"/>
              </a:rPr>
              <a:t>kernel</a:t>
            </a:r>
          </a:p>
        </p:txBody>
      </p:sp>
      <p:cxnSp>
        <p:nvCxnSpPr>
          <p:cNvPr id="16" name="Google Shape;259;p107">
            <a:extLst>
              <a:ext uri="{FF2B5EF4-FFF2-40B4-BE49-F238E27FC236}">
                <a16:creationId xmlns:a16="http://schemas.microsoft.com/office/drawing/2014/main" id="{E57AADD1-129C-4B0E-99EC-EA1F1C6F7568}"/>
              </a:ext>
            </a:extLst>
          </p:cNvPr>
          <p:cNvCxnSpPr>
            <a:cxnSpLocks/>
          </p:cNvCxnSpPr>
          <p:nvPr/>
        </p:nvCxnSpPr>
        <p:spPr>
          <a:xfrm flipH="1">
            <a:off x="6165951" y="3711240"/>
            <a:ext cx="230101" cy="0"/>
          </a:xfrm>
          <a:prstGeom prst="straightConnector1">
            <a:avLst/>
          </a:prstGeom>
          <a:noFill/>
          <a:ln w="9525" cap="flat" cmpd="sng">
            <a:solidFill>
              <a:srgbClr val="650000"/>
            </a:solidFill>
            <a:prstDash val="solid"/>
            <a:round/>
            <a:headEnd type="none" w="sm" len="sm"/>
            <a:tailEnd type="triangle" w="med" len="med"/>
          </a:ln>
        </p:spPr>
      </p:cxnSp>
      <p:sp>
        <p:nvSpPr>
          <p:cNvPr id="17" name="Google Shape;204;p105">
            <a:extLst>
              <a:ext uri="{FF2B5EF4-FFF2-40B4-BE49-F238E27FC236}">
                <a16:creationId xmlns:a16="http://schemas.microsoft.com/office/drawing/2014/main" id="{EF7795B3-9A9E-435C-8C3D-8412BEF58D7A}"/>
              </a:ext>
            </a:extLst>
          </p:cNvPr>
          <p:cNvSpPr txBox="1"/>
          <p:nvPr/>
        </p:nvSpPr>
        <p:spPr>
          <a:xfrm>
            <a:off x="5215161" y="3153635"/>
            <a:ext cx="1235585"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Number</a:t>
            </a:r>
          </a:p>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of Support Vector</a:t>
            </a:r>
            <a:endParaRPr dirty="0">
              <a:latin typeface="Acherus Grotesque" panose="02000505000000020004" pitchFamily="50" charset="0"/>
            </a:endParaRPr>
          </a:p>
        </p:txBody>
      </p:sp>
      <p:sp>
        <p:nvSpPr>
          <p:cNvPr id="18" name="Google Shape;225;p106">
            <a:extLst>
              <a:ext uri="{FF2B5EF4-FFF2-40B4-BE49-F238E27FC236}">
                <a16:creationId xmlns:a16="http://schemas.microsoft.com/office/drawing/2014/main" id="{2BCBB781-7564-424A-98D0-8FB54FC0A12D}"/>
              </a:ext>
            </a:extLst>
          </p:cNvPr>
          <p:cNvSpPr/>
          <p:nvPr/>
        </p:nvSpPr>
        <p:spPr>
          <a:xfrm>
            <a:off x="6189831" y="3874518"/>
            <a:ext cx="134610" cy="307776"/>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 name="Google Shape;226;p106">
            <a:extLst>
              <a:ext uri="{FF2B5EF4-FFF2-40B4-BE49-F238E27FC236}">
                <a16:creationId xmlns:a16="http://schemas.microsoft.com/office/drawing/2014/main" id="{0B4159DA-9C21-4298-BCCB-86398E2F86CA}"/>
              </a:ext>
            </a:extLst>
          </p:cNvPr>
          <p:cNvSpPr txBox="1"/>
          <p:nvPr/>
        </p:nvSpPr>
        <p:spPr>
          <a:xfrm>
            <a:off x="4934005" y="3915088"/>
            <a:ext cx="1235585" cy="307736"/>
          </a:xfrm>
          <a:prstGeom prst="rect">
            <a:avLst/>
          </a:prstGeom>
          <a:noFill/>
          <a:ln>
            <a:noFill/>
          </a:ln>
        </p:spPr>
        <p:txBody>
          <a:bodyPr spcFirstLastPara="1" wrap="square" lIns="91425" tIns="45700" rIns="91425" bIns="45700" anchor="t" anchorCtr="0">
            <a:spAutoFit/>
          </a:bodyPr>
          <a:lstStyle/>
          <a:p>
            <a:r>
              <a:rPr lang="en-US" dirty="0">
                <a:latin typeface="Acherus Grotesque" panose="02000505000000020004" pitchFamily="50" charset="0"/>
              </a:rPr>
              <a:t>predictions</a:t>
            </a:r>
          </a:p>
        </p:txBody>
      </p:sp>
      <p:sp>
        <p:nvSpPr>
          <p:cNvPr id="20" name="Google Shape;225;p106">
            <a:extLst>
              <a:ext uri="{FF2B5EF4-FFF2-40B4-BE49-F238E27FC236}">
                <a16:creationId xmlns:a16="http://schemas.microsoft.com/office/drawing/2014/main" id="{7CF549C6-EC24-4C00-8E35-90E0FBF7970E}"/>
              </a:ext>
            </a:extLst>
          </p:cNvPr>
          <p:cNvSpPr/>
          <p:nvPr/>
        </p:nvSpPr>
        <p:spPr>
          <a:xfrm>
            <a:off x="6199577" y="4338838"/>
            <a:ext cx="181461" cy="643232"/>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1" name="Google Shape;226;p106">
            <a:extLst>
              <a:ext uri="{FF2B5EF4-FFF2-40B4-BE49-F238E27FC236}">
                <a16:creationId xmlns:a16="http://schemas.microsoft.com/office/drawing/2014/main" id="{22610DA4-EBEA-43C2-8129-35F9A5BE6123}"/>
              </a:ext>
            </a:extLst>
          </p:cNvPr>
          <p:cNvSpPr txBox="1"/>
          <p:nvPr/>
        </p:nvSpPr>
        <p:spPr>
          <a:xfrm>
            <a:off x="5323040" y="4527972"/>
            <a:ext cx="1073012" cy="307736"/>
          </a:xfrm>
          <a:prstGeom prst="rect">
            <a:avLst/>
          </a:prstGeom>
          <a:noFill/>
          <a:ln>
            <a:noFill/>
          </a:ln>
        </p:spPr>
        <p:txBody>
          <a:bodyPr spcFirstLastPara="1" wrap="square" lIns="91425" tIns="45700" rIns="91425" bIns="45700" anchor="t" anchorCtr="0">
            <a:spAutoFit/>
          </a:bodyPr>
          <a:lstStyle/>
          <a:p>
            <a:r>
              <a:rPr lang="en-US" dirty="0">
                <a:latin typeface="Acherus Grotesque" panose="02000505000000020004" pitchFamily="50" charset="0"/>
              </a:rPr>
              <a:t>accuracy</a:t>
            </a:r>
          </a:p>
        </p:txBody>
      </p:sp>
      <p:sp>
        <p:nvSpPr>
          <p:cNvPr id="22" name="Google Shape;225;p106">
            <a:extLst>
              <a:ext uri="{FF2B5EF4-FFF2-40B4-BE49-F238E27FC236}">
                <a16:creationId xmlns:a16="http://schemas.microsoft.com/office/drawing/2014/main" id="{4CFC78C0-391B-457F-A9FD-56E4500D97C5}"/>
              </a:ext>
            </a:extLst>
          </p:cNvPr>
          <p:cNvSpPr/>
          <p:nvPr/>
        </p:nvSpPr>
        <p:spPr>
          <a:xfrm>
            <a:off x="6210071" y="5163271"/>
            <a:ext cx="134610" cy="307776"/>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3" name="Google Shape;226;p106">
            <a:extLst>
              <a:ext uri="{FF2B5EF4-FFF2-40B4-BE49-F238E27FC236}">
                <a16:creationId xmlns:a16="http://schemas.microsoft.com/office/drawing/2014/main" id="{2BE8F892-E377-48DE-A8DA-DEF953DCDE21}"/>
              </a:ext>
            </a:extLst>
          </p:cNvPr>
          <p:cNvSpPr txBox="1"/>
          <p:nvPr/>
        </p:nvSpPr>
        <p:spPr>
          <a:xfrm>
            <a:off x="5256938" y="5149045"/>
            <a:ext cx="1073012" cy="307736"/>
          </a:xfrm>
          <a:prstGeom prst="rect">
            <a:avLst/>
          </a:prstGeom>
          <a:noFill/>
          <a:ln>
            <a:noFill/>
          </a:ln>
        </p:spPr>
        <p:txBody>
          <a:bodyPr spcFirstLastPara="1" wrap="square" lIns="91425" tIns="45700" rIns="91425" bIns="45700" anchor="t" anchorCtr="0">
            <a:spAutoFit/>
          </a:bodyPr>
          <a:lstStyle/>
          <a:p>
            <a:r>
              <a:rPr lang="en-US" dirty="0">
                <a:latin typeface="Acherus Grotesque" panose="02000505000000020004" pitchFamily="50" charset="0"/>
              </a:rPr>
              <a:t>Error rate</a:t>
            </a:r>
          </a:p>
        </p:txBody>
      </p:sp>
      <p:sp>
        <p:nvSpPr>
          <p:cNvPr id="24" name="Google Shape;250;p107">
            <a:extLst>
              <a:ext uri="{FF2B5EF4-FFF2-40B4-BE49-F238E27FC236}">
                <a16:creationId xmlns:a16="http://schemas.microsoft.com/office/drawing/2014/main" id="{83381EAA-7D90-4A8E-965A-2342FCB7F385}"/>
              </a:ext>
            </a:extLst>
          </p:cNvPr>
          <p:cNvSpPr/>
          <p:nvPr/>
        </p:nvSpPr>
        <p:spPr>
          <a:xfrm>
            <a:off x="5215161" y="1509836"/>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Tree>
    <p:extLst>
      <p:ext uri="{BB962C8B-B14F-4D97-AF65-F5344CB8AC3E}">
        <p14:creationId xmlns:p14="http://schemas.microsoft.com/office/powerpoint/2010/main" val="378367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471B1C-53C1-46FD-A74C-A7C13635074E}"/>
              </a:ext>
            </a:extLst>
          </p:cNvPr>
          <p:cNvSpPr>
            <a:spLocks noGrp="1"/>
          </p:cNvSpPr>
          <p:nvPr>
            <p:ph type="ftr" sz="quarter" idx="11"/>
          </p:nvPr>
        </p:nvSpPr>
        <p:spPr/>
        <p:txBody>
          <a:bodyPr/>
          <a:lstStyle/>
          <a:p>
            <a:r>
              <a:rPr lang="en-US"/>
              <a:t>Support Vector Machines</a:t>
            </a:r>
            <a:endParaRPr lang="en-US" dirty="0"/>
          </a:p>
        </p:txBody>
      </p:sp>
      <p:sp>
        <p:nvSpPr>
          <p:cNvPr id="3" name="Text Placeholder 2">
            <a:extLst>
              <a:ext uri="{FF2B5EF4-FFF2-40B4-BE49-F238E27FC236}">
                <a16:creationId xmlns:a16="http://schemas.microsoft.com/office/drawing/2014/main" id="{FBB1628B-5868-4476-84A0-7235E5684C91}"/>
              </a:ext>
            </a:extLst>
          </p:cNvPr>
          <p:cNvSpPr>
            <a:spLocks noGrp="1"/>
          </p:cNvSpPr>
          <p:nvPr>
            <p:ph type="body" idx="1"/>
          </p:nvPr>
        </p:nvSpPr>
        <p:spPr/>
        <p:txBody>
          <a:bodyPr/>
          <a:lstStyle/>
          <a:p>
            <a:r>
              <a:rPr lang="en-US" dirty="0"/>
              <a:t>Support Vector Machines</a:t>
            </a:r>
          </a:p>
        </p:txBody>
      </p:sp>
      <p:sp>
        <p:nvSpPr>
          <p:cNvPr id="4" name="Slide Number Placeholder 3">
            <a:extLst>
              <a:ext uri="{FF2B5EF4-FFF2-40B4-BE49-F238E27FC236}">
                <a16:creationId xmlns:a16="http://schemas.microsoft.com/office/drawing/2014/main" id="{0A350CED-F8FF-4C9F-8060-CB41E04CF79A}"/>
              </a:ext>
            </a:extLst>
          </p:cNvPr>
          <p:cNvSpPr>
            <a:spLocks noGrp="1"/>
          </p:cNvSpPr>
          <p:nvPr>
            <p:ph type="sldNum" sz="quarter" idx="12"/>
          </p:nvPr>
        </p:nvSpPr>
        <p:spPr/>
        <p:txBody>
          <a:bodyPr/>
          <a:lstStyle/>
          <a:p>
            <a:fld id="{8E06CFEE-053A-4A40-A88B-A288F0289482}" type="slidenum">
              <a:rPr lang="en-US" smtClean="0"/>
              <a:pPr/>
              <a:t>3</a:t>
            </a:fld>
            <a:endParaRPr lang="en-US"/>
          </a:p>
        </p:txBody>
      </p:sp>
    </p:spTree>
    <p:extLst>
      <p:ext uri="{BB962C8B-B14F-4D97-AF65-F5344CB8AC3E}">
        <p14:creationId xmlns:p14="http://schemas.microsoft.com/office/powerpoint/2010/main" val="1708521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A9E5-C55C-43A0-8161-E731A7BDF700}"/>
              </a:ext>
            </a:extLst>
          </p:cNvPr>
          <p:cNvSpPr>
            <a:spLocks noGrp="1"/>
          </p:cNvSpPr>
          <p:nvPr>
            <p:ph type="title"/>
          </p:nvPr>
        </p:nvSpPr>
        <p:spPr/>
        <p:txBody>
          <a:bodyPr/>
          <a:lstStyle/>
          <a:p>
            <a:r>
              <a:rPr lang="en-US" dirty="0"/>
              <a:t>Python code continued</a:t>
            </a:r>
          </a:p>
        </p:txBody>
      </p:sp>
      <p:sp>
        <p:nvSpPr>
          <p:cNvPr id="3" name="Footer Placeholder 2">
            <a:extLst>
              <a:ext uri="{FF2B5EF4-FFF2-40B4-BE49-F238E27FC236}">
                <a16:creationId xmlns:a16="http://schemas.microsoft.com/office/drawing/2014/main" id="{EDC80740-EA57-48EF-A829-93546890AFAD}"/>
              </a:ext>
            </a:extLst>
          </p:cNvPr>
          <p:cNvSpPr>
            <a:spLocks noGrp="1"/>
          </p:cNvSpPr>
          <p:nvPr>
            <p:ph type="ftr" sz="quarter" idx="11"/>
          </p:nvPr>
        </p:nvSpPr>
        <p:spPr/>
        <p:txBody>
          <a:bodyPr/>
          <a:lstStyle/>
          <a:p>
            <a:r>
              <a:rPr lang="en-US"/>
              <a:t>Support Vector Machines</a:t>
            </a:r>
            <a:endParaRPr lang="en-US" dirty="0"/>
          </a:p>
        </p:txBody>
      </p:sp>
      <p:sp>
        <p:nvSpPr>
          <p:cNvPr id="4" name="Slide Number Placeholder 3">
            <a:extLst>
              <a:ext uri="{FF2B5EF4-FFF2-40B4-BE49-F238E27FC236}">
                <a16:creationId xmlns:a16="http://schemas.microsoft.com/office/drawing/2014/main" id="{0CE7984A-10DD-47C4-8945-5F36E1894034}"/>
              </a:ext>
            </a:extLst>
          </p:cNvPr>
          <p:cNvSpPr>
            <a:spLocks noGrp="1"/>
          </p:cNvSpPr>
          <p:nvPr>
            <p:ph type="sldNum" sz="quarter" idx="12"/>
          </p:nvPr>
        </p:nvSpPr>
        <p:spPr/>
        <p:txBody>
          <a:bodyPr/>
          <a:lstStyle/>
          <a:p>
            <a:fld id="{8E06CFEE-053A-4A40-A88B-A288F0289482}" type="slidenum">
              <a:rPr lang="en-US" smtClean="0"/>
              <a:t>30</a:t>
            </a:fld>
            <a:endParaRPr lang="en-US"/>
          </a:p>
        </p:txBody>
      </p:sp>
      <p:sp>
        <p:nvSpPr>
          <p:cNvPr id="5" name="Google Shape;250;p107">
            <a:extLst>
              <a:ext uri="{FF2B5EF4-FFF2-40B4-BE49-F238E27FC236}">
                <a16:creationId xmlns:a16="http://schemas.microsoft.com/office/drawing/2014/main" id="{092184AB-4E64-4FE2-8643-B78F345EA320}"/>
              </a:ext>
            </a:extLst>
          </p:cNvPr>
          <p:cNvSpPr/>
          <p:nvPr/>
        </p:nvSpPr>
        <p:spPr>
          <a:xfrm>
            <a:off x="679857" y="2029474"/>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
        <p:nvSpPr>
          <p:cNvPr id="6" name="Google Shape;251;p107">
            <a:extLst>
              <a:ext uri="{FF2B5EF4-FFF2-40B4-BE49-F238E27FC236}">
                <a16:creationId xmlns:a16="http://schemas.microsoft.com/office/drawing/2014/main" id="{DEC1B67C-26D0-4725-A328-925A6CC30FFC}"/>
              </a:ext>
            </a:extLst>
          </p:cNvPr>
          <p:cNvSpPr txBox="1"/>
          <p:nvPr/>
        </p:nvSpPr>
        <p:spPr>
          <a:xfrm>
            <a:off x="2706954" y="2528098"/>
            <a:ext cx="8377600" cy="3323946"/>
          </a:xfrm>
          <a:prstGeom prst="rect">
            <a:avLst/>
          </a:prstGeom>
          <a:solidFill>
            <a:srgbClr val="DEEE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Consolas"/>
                <a:cs typeface="Courier New"/>
              </a:rPr>
              <a:t>print(</a:t>
            </a:r>
            <a:r>
              <a:rPr lang="en-US" dirty="0" err="1">
                <a:latin typeface="Consolas"/>
                <a:cs typeface="Courier New"/>
              </a:rPr>
              <a:t>f"Training</a:t>
            </a:r>
            <a:r>
              <a:rPr lang="en-US" dirty="0">
                <a:latin typeface="Consolas"/>
                <a:cs typeface="Courier New"/>
              </a:rPr>
              <a:t> Error Rate: {train_error_rate:.3f}")</a:t>
            </a:r>
          </a:p>
          <a:p>
            <a:pPr marL="0" marR="0" lvl="0" indent="0" algn="l" rtl="0">
              <a:lnSpc>
                <a:spcPct val="100000"/>
              </a:lnSpc>
              <a:spcBef>
                <a:spcPts val="0"/>
              </a:spcBef>
              <a:spcAft>
                <a:spcPts val="0"/>
              </a:spcAft>
              <a:buNone/>
            </a:pPr>
            <a:r>
              <a:rPr lang="en-US" dirty="0">
                <a:latin typeface="Consolas"/>
                <a:cs typeface="Courier New"/>
              </a:rPr>
              <a:t>print(</a:t>
            </a:r>
            <a:r>
              <a:rPr lang="en-US" dirty="0" err="1">
                <a:latin typeface="Consolas"/>
                <a:cs typeface="Courier New"/>
              </a:rPr>
              <a:t>f"Testing</a:t>
            </a:r>
            <a:r>
              <a:rPr lang="en-US" dirty="0">
                <a:latin typeface="Consolas"/>
                <a:cs typeface="Courier New"/>
              </a:rPr>
              <a:t> Error Rate: {test_error_rate:.3f}”</a:t>
            </a:r>
          </a:p>
          <a:p>
            <a:pPr marL="0" marR="0" lvl="0" indent="0" algn="l" rtl="0">
              <a:lnSpc>
                <a:spcPct val="100000"/>
              </a:lnSpc>
              <a:spcBef>
                <a:spcPts val="0"/>
              </a:spcBef>
              <a:spcAft>
                <a:spcPts val="0"/>
              </a:spcAft>
              <a:buNone/>
            </a:pPr>
            <a:r>
              <a:rPr lang="en-US" dirty="0">
                <a:latin typeface="Consolas"/>
                <a:cs typeface="Courier New"/>
              </a:rPr>
              <a:t>svc = SVC(kernel='</a:t>
            </a:r>
            <a:r>
              <a:rPr lang="en-US" dirty="0" err="1">
                <a:latin typeface="Consolas"/>
                <a:cs typeface="Courier New"/>
              </a:rPr>
              <a:t>rbf</a:t>
            </a:r>
            <a:r>
              <a:rPr lang="en-US" dirty="0">
                <a:latin typeface="Consolas"/>
                <a:cs typeface="Courier New"/>
              </a:rPr>
              <a:t>', </a:t>
            </a:r>
            <a:r>
              <a:rPr lang="en-US" dirty="0" err="1">
                <a:latin typeface="Consolas"/>
                <a:cs typeface="Courier New"/>
              </a:rPr>
              <a:t>random_state</a:t>
            </a:r>
            <a:r>
              <a:rPr lang="en-US" dirty="0">
                <a:latin typeface="Consolas"/>
                <a:cs typeface="Courier New"/>
              </a:rPr>
              <a:t>=1)</a:t>
            </a:r>
          </a:p>
          <a:p>
            <a:pPr marL="0" marR="0" lvl="0" indent="0" algn="l" rtl="0">
              <a:lnSpc>
                <a:spcPct val="100000"/>
              </a:lnSpc>
              <a:spcBef>
                <a:spcPts val="0"/>
              </a:spcBef>
              <a:spcAft>
                <a:spcPts val="0"/>
              </a:spcAft>
              <a:buNone/>
            </a:pPr>
            <a:r>
              <a:rPr lang="en-US" dirty="0">
                <a:latin typeface="Consolas"/>
                <a:cs typeface="Courier New"/>
              </a:rPr>
              <a:t>parameters = {'C':</a:t>
            </a:r>
            <a:r>
              <a:rPr lang="en-US" dirty="0" err="1">
                <a:latin typeface="Consolas"/>
                <a:cs typeface="Courier New"/>
              </a:rPr>
              <a:t>np.arange</a:t>
            </a:r>
            <a:r>
              <a:rPr lang="en-US" dirty="0">
                <a:latin typeface="Consolas"/>
                <a:cs typeface="Courier New"/>
              </a:rPr>
              <a:t>(0.01, 10, 2)}</a:t>
            </a:r>
          </a:p>
          <a:p>
            <a:pPr marL="0" marR="0" lvl="0" indent="0" algn="l" rtl="0">
              <a:lnSpc>
                <a:spcPct val="100000"/>
              </a:lnSpc>
              <a:spcBef>
                <a:spcPts val="0"/>
              </a:spcBef>
              <a:spcAft>
                <a:spcPts val="0"/>
              </a:spcAft>
              <a:buNone/>
            </a:pPr>
            <a:r>
              <a:rPr lang="en-US" dirty="0" err="1">
                <a:latin typeface="Consolas"/>
                <a:cs typeface="Courier New"/>
              </a:rPr>
              <a:t>clf</a:t>
            </a:r>
            <a:r>
              <a:rPr lang="en-US" dirty="0">
                <a:latin typeface="Consolas"/>
                <a:cs typeface="Courier New"/>
              </a:rPr>
              <a:t> = </a:t>
            </a:r>
            <a:r>
              <a:rPr lang="en-US" dirty="0" err="1">
                <a:latin typeface="Consolas"/>
                <a:cs typeface="Courier New"/>
              </a:rPr>
              <a:t>GridSearchCV</a:t>
            </a:r>
            <a:r>
              <a:rPr lang="en-US" dirty="0">
                <a:latin typeface="Consolas"/>
                <a:cs typeface="Courier New"/>
              </a:rPr>
              <a:t>(svc, parameters)</a:t>
            </a:r>
          </a:p>
          <a:p>
            <a:pPr marL="0" marR="0" lvl="0" indent="0" algn="l" rtl="0">
              <a:lnSpc>
                <a:spcPct val="100000"/>
              </a:lnSpc>
              <a:spcBef>
                <a:spcPts val="0"/>
              </a:spcBef>
              <a:spcAft>
                <a:spcPts val="0"/>
              </a:spcAft>
              <a:buNone/>
            </a:pPr>
            <a:r>
              <a:rPr lang="en-US" dirty="0" err="1">
                <a:latin typeface="Consolas"/>
                <a:cs typeface="Courier New"/>
              </a:rPr>
              <a:t>clf.fit</a:t>
            </a:r>
            <a:r>
              <a:rPr lang="en-US" dirty="0">
                <a:latin typeface="Consolas"/>
                <a:cs typeface="Courier New"/>
              </a:rPr>
              <a:t>(</a:t>
            </a:r>
            <a:r>
              <a:rPr lang="en-US" dirty="0" err="1">
                <a:latin typeface="Consolas"/>
                <a:cs typeface="Courier New"/>
              </a:rPr>
              <a:t>X_train</a:t>
            </a:r>
            <a:r>
              <a:rPr lang="en-US" dirty="0">
                <a:latin typeface="Consolas"/>
                <a:cs typeface="Courier New"/>
              </a:rPr>
              <a:t>, </a:t>
            </a:r>
            <a:r>
              <a:rPr lang="en-US" dirty="0" err="1">
                <a:latin typeface="Consolas"/>
                <a:cs typeface="Courier New"/>
              </a:rPr>
              <a:t>y_train</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GridSearchCV</a:t>
            </a:r>
            <a:r>
              <a:rPr lang="en-US" dirty="0">
                <a:latin typeface="Consolas"/>
                <a:cs typeface="Courier New"/>
              </a:rPr>
              <a:t>(cv=None, </a:t>
            </a:r>
            <a:r>
              <a:rPr lang="en-US" dirty="0" err="1">
                <a:latin typeface="Consolas"/>
                <a:cs typeface="Courier New"/>
              </a:rPr>
              <a:t>error_score</a:t>
            </a:r>
            <a:r>
              <a:rPr lang="en-US" dirty="0">
                <a:latin typeface="Consolas"/>
                <a:cs typeface="Courier New"/>
              </a:rPr>
              <a:t>='raise',</a:t>
            </a:r>
          </a:p>
          <a:p>
            <a:pPr marL="0" marR="0" lvl="0" indent="0" algn="l" rtl="0">
              <a:lnSpc>
                <a:spcPct val="100000"/>
              </a:lnSpc>
              <a:spcBef>
                <a:spcPts val="0"/>
              </a:spcBef>
              <a:spcAft>
                <a:spcPts val="0"/>
              </a:spcAft>
              <a:buNone/>
            </a:pPr>
            <a:r>
              <a:rPr lang="en-US" dirty="0">
                <a:latin typeface="Consolas"/>
                <a:cs typeface="Courier New"/>
              </a:rPr>
              <a:t>       estimator=SVC(C=1.0, </a:t>
            </a:r>
            <a:r>
              <a:rPr lang="en-US" dirty="0" err="1">
                <a:latin typeface="Consolas"/>
                <a:cs typeface="Courier New"/>
              </a:rPr>
              <a:t>cache_size</a:t>
            </a:r>
            <a:r>
              <a:rPr lang="en-US" dirty="0">
                <a:latin typeface="Consolas"/>
                <a:cs typeface="Courier New"/>
              </a:rPr>
              <a:t>=200, </a:t>
            </a:r>
            <a:r>
              <a:rPr lang="en-US" dirty="0" err="1">
                <a:latin typeface="Consolas"/>
                <a:cs typeface="Courier New"/>
              </a:rPr>
              <a:t>class_weight</a:t>
            </a:r>
            <a:r>
              <a:rPr lang="en-US" dirty="0">
                <a:latin typeface="Consolas"/>
                <a:cs typeface="Courier New"/>
              </a:rPr>
              <a:t>=None, coef0=0.0,</a:t>
            </a:r>
          </a:p>
          <a:p>
            <a:pPr marL="0" marR="0" lvl="0" indent="0" algn="l" rtl="0">
              <a:lnSpc>
                <a:spcPct val="100000"/>
              </a:lnSpc>
              <a:spcBef>
                <a:spcPts val="0"/>
              </a:spcBef>
              <a:spcAft>
                <a:spcPts val="0"/>
              </a:spcAft>
              <a:buNone/>
            </a:pPr>
            <a:r>
              <a:rPr lang="en-US" dirty="0">
                <a:latin typeface="Consolas"/>
                <a:cs typeface="Courier New"/>
              </a:rPr>
              <a:t>  </a:t>
            </a:r>
            <a:r>
              <a:rPr lang="en-US" dirty="0" err="1">
                <a:latin typeface="Consolas"/>
                <a:cs typeface="Courier New"/>
              </a:rPr>
              <a:t>decision_function_shape</a:t>
            </a:r>
            <a:r>
              <a:rPr lang="en-US" dirty="0">
                <a:latin typeface="Consolas"/>
                <a:cs typeface="Courier New"/>
              </a:rPr>
              <a:t>=None, degree=3, gamma='auto', kernel='</a:t>
            </a:r>
            <a:r>
              <a:rPr lang="en-US" dirty="0" err="1">
                <a:latin typeface="Consolas"/>
                <a:cs typeface="Courier New"/>
              </a:rPr>
              <a:t>rbf</a:t>
            </a:r>
            <a:r>
              <a:rPr lang="en-US" dirty="0">
                <a:latin typeface="Consolas"/>
                <a:cs typeface="Courier New"/>
              </a:rPr>
              <a:t>',</a:t>
            </a:r>
          </a:p>
          <a:p>
            <a:pPr marL="0" marR="0" lvl="0" indent="0" algn="l" rtl="0">
              <a:lnSpc>
                <a:spcPct val="100000"/>
              </a:lnSpc>
              <a:spcBef>
                <a:spcPts val="0"/>
              </a:spcBef>
              <a:spcAft>
                <a:spcPts val="0"/>
              </a:spcAft>
              <a:buNone/>
            </a:pPr>
            <a:r>
              <a:rPr lang="en-US" dirty="0">
                <a:latin typeface="Consolas"/>
                <a:cs typeface="Courier New"/>
              </a:rPr>
              <a:t>  </a:t>
            </a:r>
            <a:r>
              <a:rPr lang="en-US" dirty="0" err="1">
                <a:latin typeface="Consolas"/>
                <a:cs typeface="Courier New"/>
              </a:rPr>
              <a:t>max_iter</a:t>
            </a:r>
            <a:r>
              <a:rPr lang="en-US" dirty="0">
                <a:latin typeface="Consolas"/>
                <a:cs typeface="Courier New"/>
              </a:rPr>
              <a:t>=-1, probability=False, </a:t>
            </a:r>
            <a:r>
              <a:rPr lang="en-US" dirty="0" err="1">
                <a:latin typeface="Consolas"/>
                <a:cs typeface="Courier New"/>
              </a:rPr>
              <a:t>random_state</a:t>
            </a:r>
            <a:r>
              <a:rPr lang="en-US" dirty="0">
                <a:latin typeface="Consolas"/>
                <a:cs typeface="Courier New"/>
              </a:rPr>
              <a:t>=1, shrinking=True,</a:t>
            </a:r>
          </a:p>
          <a:p>
            <a:pPr marL="0" marR="0" lvl="0" indent="0" algn="l" rtl="0">
              <a:lnSpc>
                <a:spcPct val="100000"/>
              </a:lnSpc>
              <a:spcBef>
                <a:spcPts val="0"/>
              </a:spcBef>
              <a:spcAft>
                <a:spcPts val="0"/>
              </a:spcAft>
              <a:buNone/>
            </a:pPr>
            <a:r>
              <a:rPr lang="en-US" dirty="0">
                <a:latin typeface="Consolas"/>
                <a:cs typeface="Courier New"/>
              </a:rPr>
              <a:t>  </a:t>
            </a:r>
            <a:r>
              <a:rPr lang="en-US" dirty="0" err="1">
                <a:latin typeface="Consolas"/>
                <a:cs typeface="Courier New"/>
              </a:rPr>
              <a:t>tol</a:t>
            </a:r>
            <a:r>
              <a:rPr lang="en-US" dirty="0">
                <a:latin typeface="Consolas"/>
                <a:cs typeface="Courier New"/>
              </a:rPr>
              <a:t>=0.001, verbose=False),</a:t>
            </a:r>
            <a:r>
              <a:rPr lang="en-US" dirty="0" err="1">
                <a:latin typeface="Consolas"/>
                <a:cs typeface="Courier New"/>
              </a:rPr>
              <a:t>n_jobs</a:t>
            </a:r>
            <a:r>
              <a:rPr lang="en-US" dirty="0">
                <a:latin typeface="Consolas"/>
                <a:cs typeface="Courier New"/>
              </a:rPr>
              <a:t>=1,</a:t>
            </a:r>
          </a:p>
          <a:p>
            <a:pPr marL="0" marR="0" lvl="0" indent="0" algn="l" rtl="0">
              <a:lnSpc>
                <a:spcPct val="100000"/>
              </a:lnSpc>
              <a:spcBef>
                <a:spcPts val="0"/>
              </a:spcBef>
              <a:spcAft>
                <a:spcPts val="0"/>
              </a:spcAft>
              <a:buNone/>
            </a:pPr>
            <a:r>
              <a:rPr lang="en-US" dirty="0">
                <a:latin typeface="Consolas"/>
                <a:cs typeface="Courier New"/>
              </a:rPr>
              <a:t>       </a:t>
            </a:r>
            <a:r>
              <a:rPr lang="en-US" dirty="0" err="1">
                <a:latin typeface="Consolas"/>
                <a:cs typeface="Courier New"/>
              </a:rPr>
              <a:t>param_grid</a:t>
            </a:r>
            <a:r>
              <a:rPr lang="en-US" dirty="0">
                <a:latin typeface="Consolas"/>
                <a:cs typeface="Courier New"/>
              </a:rPr>
              <a:t>={'C': </a:t>
            </a:r>
            <a:r>
              <a:rPr lang="en-US" dirty="0" err="1">
                <a:latin typeface="Consolas"/>
                <a:cs typeface="Courier New"/>
              </a:rPr>
              <a:t>np.array</a:t>
            </a:r>
            <a:r>
              <a:rPr lang="en-US" dirty="0">
                <a:latin typeface="Consolas"/>
                <a:cs typeface="Courier New"/>
              </a:rPr>
              <a:t>([ 0.01,  2.01,  4.01,  6.01,  8.01])},</a:t>
            </a:r>
          </a:p>
          <a:p>
            <a:pPr marL="0" marR="0" lvl="0" indent="0" algn="l" rtl="0">
              <a:lnSpc>
                <a:spcPct val="100000"/>
              </a:lnSpc>
              <a:spcBef>
                <a:spcPts val="0"/>
              </a:spcBef>
              <a:spcAft>
                <a:spcPts val="0"/>
              </a:spcAft>
              <a:buNone/>
            </a:pPr>
            <a:r>
              <a:rPr lang="en-US" dirty="0">
                <a:latin typeface="Consolas"/>
                <a:cs typeface="Courier New"/>
              </a:rPr>
              <a:t>       </a:t>
            </a:r>
            <a:r>
              <a:rPr lang="en-US" dirty="0" err="1">
                <a:latin typeface="Consolas"/>
                <a:cs typeface="Courier New"/>
              </a:rPr>
              <a:t>pre_dispatch</a:t>
            </a:r>
            <a:r>
              <a:rPr lang="en-US" dirty="0">
                <a:latin typeface="Consolas"/>
                <a:cs typeface="Courier New"/>
              </a:rPr>
              <a:t>='2*</a:t>
            </a:r>
            <a:r>
              <a:rPr lang="en-US" dirty="0" err="1">
                <a:latin typeface="Consolas"/>
                <a:cs typeface="Courier New"/>
              </a:rPr>
              <a:t>n_jobs</a:t>
            </a:r>
            <a:r>
              <a:rPr lang="en-US" dirty="0">
                <a:latin typeface="Consolas"/>
                <a:cs typeface="Courier New"/>
              </a:rPr>
              <a:t>', refit=True, </a:t>
            </a:r>
            <a:r>
              <a:rPr lang="en-US" dirty="0" err="1">
                <a:latin typeface="Consolas"/>
                <a:cs typeface="Courier New"/>
              </a:rPr>
              <a:t>return_train_score</a:t>
            </a:r>
            <a:r>
              <a:rPr lang="en-US" dirty="0">
                <a:latin typeface="Consolas"/>
                <a:cs typeface="Courier New"/>
              </a:rPr>
              <a:t>=True,</a:t>
            </a:r>
          </a:p>
          <a:p>
            <a:pPr marL="0" marR="0" lvl="0" indent="0" algn="l" rtl="0">
              <a:lnSpc>
                <a:spcPct val="100000"/>
              </a:lnSpc>
              <a:spcBef>
                <a:spcPts val="0"/>
              </a:spcBef>
              <a:spcAft>
                <a:spcPts val="0"/>
              </a:spcAft>
              <a:buNone/>
            </a:pPr>
            <a:r>
              <a:rPr lang="en-US" dirty="0">
                <a:latin typeface="Consolas"/>
                <a:cs typeface="Courier New"/>
              </a:rPr>
              <a:t>       scoring=None, verbose=0)</a:t>
            </a:r>
          </a:p>
          <a:p>
            <a:pPr marL="0" marR="0" lvl="0" indent="0" algn="l" rtl="0">
              <a:lnSpc>
                <a:spcPct val="100000"/>
              </a:lnSpc>
              <a:spcBef>
                <a:spcPts val="0"/>
              </a:spcBef>
              <a:spcAft>
                <a:spcPts val="0"/>
              </a:spcAft>
              <a:buNone/>
            </a:pPr>
            <a:r>
              <a:rPr lang="en-US" dirty="0" err="1">
                <a:latin typeface="Consolas"/>
                <a:cs typeface="Courier New"/>
              </a:rPr>
              <a:t>clf.best_params</a:t>
            </a:r>
            <a:r>
              <a:rPr lang="en-US" dirty="0">
                <a:latin typeface="Consolas"/>
                <a:cs typeface="Courier New"/>
              </a:rPr>
              <a:t>_</a:t>
            </a:r>
          </a:p>
        </p:txBody>
      </p:sp>
      <p:sp>
        <p:nvSpPr>
          <p:cNvPr id="7" name="Google Shape;225;p106">
            <a:extLst>
              <a:ext uri="{FF2B5EF4-FFF2-40B4-BE49-F238E27FC236}">
                <a16:creationId xmlns:a16="http://schemas.microsoft.com/office/drawing/2014/main" id="{873FA9D6-7AC2-4D28-BBA5-150C783CAC62}"/>
              </a:ext>
            </a:extLst>
          </p:cNvPr>
          <p:cNvSpPr/>
          <p:nvPr/>
        </p:nvSpPr>
        <p:spPr>
          <a:xfrm>
            <a:off x="2489702" y="2589444"/>
            <a:ext cx="191293" cy="351235"/>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8" name="Google Shape;259;p107">
            <a:extLst>
              <a:ext uri="{FF2B5EF4-FFF2-40B4-BE49-F238E27FC236}">
                <a16:creationId xmlns:a16="http://schemas.microsoft.com/office/drawing/2014/main" id="{0CD2F4CA-5A21-4E71-9A06-A338E9361B9C}"/>
              </a:ext>
            </a:extLst>
          </p:cNvPr>
          <p:cNvCxnSpPr>
            <a:cxnSpLocks/>
          </p:cNvCxnSpPr>
          <p:nvPr/>
        </p:nvCxnSpPr>
        <p:spPr>
          <a:xfrm flipH="1">
            <a:off x="2384707" y="5670620"/>
            <a:ext cx="295493" cy="2892"/>
          </a:xfrm>
          <a:prstGeom prst="straightConnector1">
            <a:avLst/>
          </a:prstGeom>
          <a:noFill/>
          <a:ln w="9525" cap="flat" cmpd="sng">
            <a:solidFill>
              <a:srgbClr val="650000"/>
            </a:solidFill>
            <a:prstDash val="solid"/>
            <a:round/>
            <a:headEnd type="none" w="sm" len="sm"/>
            <a:tailEnd type="triangle" w="med" len="med"/>
          </a:ln>
        </p:spPr>
      </p:cxnSp>
      <p:sp>
        <p:nvSpPr>
          <p:cNvPr id="9" name="Google Shape;252;p107">
            <a:extLst>
              <a:ext uri="{FF2B5EF4-FFF2-40B4-BE49-F238E27FC236}">
                <a16:creationId xmlns:a16="http://schemas.microsoft.com/office/drawing/2014/main" id="{FD90D2D7-56BD-4ADE-9348-AA933F44DBA4}"/>
              </a:ext>
            </a:extLst>
          </p:cNvPr>
          <p:cNvSpPr txBox="1"/>
          <p:nvPr/>
        </p:nvSpPr>
        <p:spPr>
          <a:xfrm>
            <a:off x="1925275" y="2552421"/>
            <a:ext cx="72817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Print</a:t>
            </a:r>
          </a:p>
          <a:p>
            <a:pPr marL="0" marR="0" lvl="0" indent="0" algn="l" rtl="0">
              <a:lnSpc>
                <a:spcPct val="100000"/>
              </a:lnSpc>
              <a:spcBef>
                <a:spcPts val="0"/>
              </a:spcBef>
              <a:spcAft>
                <a:spcPts val="0"/>
              </a:spcAft>
              <a:buNone/>
            </a:pPr>
            <a:r>
              <a:rPr lang="en-US" dirty="0">
                <a:latin typeface="Acherus Grotesque" panose="02000505000000020004" pitchFamily="50" charset="0"/>
              </a:rPr>
              <a:t>result</a:t>
            </a:r>
            <a:endParaRPr dirty="0">
              <a:latin typeface="Acherus Grotesque" panose="02000505000000020004" pitchFamily="50" charset="0"/>
            </a:endParaRPr>
          </a:p>
        </p:txBody>
      </p:sp>
      <p:sp>
        <p:nvSpPr>
          <p:cNvPr id="10" name="Google Shape;225;p106">
            <a:extLst>
              <a:ext uri="{FF2B5EF4-FFF2-40B4-BE49-F238E27FC236}">
                <a16:creationId xmlns:a16="http://schemas.microsoft.com/office/drawing/2014/main" id="{43E8202C-EECF-4A51-AE70-52F1928ACF96}"/>
              </a:ext>
            </a:extLst>
          </p:cNvPr>
          <p:cNvSpPr/>
          <p:nvPr/>
        </p:nvSpPr>
        <p:spPr>
          <a:xfrm>
            <a:off x="2428021" y="3112624"/>
            <a:ext cx="306271" cy="2359704"/>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 name="Google Shape;252;p107">
            <a:extLst>
              <a:ext uri="{FF2B5EF4-FFF2-40B4-BE49-F238E27FC236}">
                <a16:creationId xmlns:a16="http://schemas.microsoft.com/office/drawing/2014/main" id="{E571A6C9-3599-496A-A10A-C1A5DB22BB87}"/>
              </a:ext>
            </a:extLst>
          </p:cNvPr>
          <p:cNvSpPr txBox="1"/>
          <p:nvPr/>
        </p:nvSpPr>
        <p:spPr>
          <a:xfrm>
            <a:off x="1036002" y="3800521"/>
            <a:ext cx="154515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Use </a:t>
            </a:r>
            <a:r>
              <a:rPr lang="en-US" sz="1400" b="0" i="0" u="none" strike="noStrike" cap="none" dirty="0" err="1">
                <a:solidFill>
                  <a:srgbClr val="000000"/>
                </a:solidFill>
                <a:latin typeface="Acherus Grotesque" panose="02000505000000020004" pitchFamily="50" charset="0"/>
                <a:sym typeface="Arial"/>
              </a:rPr>
              <a:t>GridSearch</a:t>
            </a:r>
            <a:r>
              <a:rPr lang="en-US" sz="1400" b="0" i="0" u="none" strike="noStrike" cap="none" dirty="0">
                <a:solidFill>
                  <a:srgbClr val="000000"/>
                </a:solidFill>
                <a:latin typeface="Acherus Grotesque" panose="02000505000000020004" pitchFamily="50" charset="0"/>
                <a:sym typeface="Arial"/>
              </a:rPr>
              <a:t> to find optimal value</a:t>
            </a:r>
            <a:endParaRPr dirty="0">
              <a:latin typeface="Acherus Grotesque" panose="02000505000000020004" pitchFamily="50" charset="0"/>
            </a:endParaRPr>
          </a:p>
        </p:txBody>
      </p:sp>
      <p:sp>
        <p:nvSpPr>
          <p:cNvPr id="12" name="Google Shape;258;p107">
            <a:extLst>
              <a:ext uri="{FF2B5EF4-FFF2-40B4-BE49-F238E27FC236}">
                <a16:creationId xmlns:a16="http://schemas.microsoft.com/office/drawing/2014/main" id="{6218832B-64E3-4CFF-9E79-2DC2DF67DA0B}"/>
              </a:ext>
            </a:extLst>
          </p:cNvPr>
          <p:cNvSpPr txBox="1"/>
          <p:nvPr/>
        </p:nvSpPr>
        <p:spPr>
          <a:xfrm>
            <a:off x="1192436" y="5516731"/>
            <a:ext cx="123558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Optimal cost</a:t>
            </a:r>
            <a:endParaRPr dirty="0">
              <a:latin typeface="Acherus Grotesque" panose="02000505000000020004" pitchFamily="50" charset="0"/>
            </a:endParaRPr>
          </a:p>
        </p:txBody>
      </p:sp>
    </p:spTree>
    <p:extLst>
      <p:ext uri="{BB962C8B-B14F-4D97-AF65-F5344CB8AC3E}">
        <p14:creationId xmlns:p14="http://schemas.microsoft.com/office/powerpoint/2010/main" val="515866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64E8A-712B-4C80-B981-BA3B74BE22C4}"/>
              </a:ext>
            </a:extLst>
          </p:cNvPr>
          <p:cNvSpPr>
            <a:spLocks noGrp="1"/>
          </p:cNvSpPr>
          <p:nvPr>
            <p:ph type="title"/>
          </p:nvPr>
        </p:nvSpPr>
        <p:spPr/>
        <p:txBody>
          <a:bodyPr/>
          <a:lstStyle/>
          <a:p>
            <a:r>
              <a:rPr lang="en-US" dirty="0"/>
              <a:t>Python code continued</a:t>
            </a:r>
          </a:p>
        </p:txBody>
      </p:sp>
      <p:sp>
        <p:nvSpPr>
          <p:cNvPr id="3" name="Footer Placeholder 2">
            <a:extLst>
              <a:ext uri="{FF2B5EF4-FFF2-40B4-BE49-F238E27FC236}">
                <a16:creationId xmlns:a16="http://schemas.microsoft.com/office/drawing/2014/main" id="{1B6AAB51-62EC-4F76-A56A-2AE4CD0E056C}"/>
              </a:ext>
            </a:extLst>
          </p:cNvPr>
          <p:cNvSpPr>
            <a:spLocks noGrp="1"/>
          </p:cNvSpPr>
          <p:nvPr>
            <p:ph type="ftr" sz="quarter" idx="11"/>
          </p:nvPr>
        </p:nvSpPr>
        <p:spPr/>
        <p:txBody>
          <a:bodyPr/>
          <a:lstStyle/>
          <a:p>
            <a:r>
              <a:rPr lang="en-US"/>
              <a:t>Support Vector Machines</a:t>
            </a:r>
            <a:endParaRPr lang="en-US" dirty="0"/>
          </a:p>
        </p:txBody>
      </p:sp>
      <p:sp>
        <p:nvSpPr>
          <p:cNvPr id="4" name="Slide Number Placeholder 3">
            <a:extLst>
              <a:ext uri="{FF2B5EF4-FFF2-40B4-BE49-F238E27FC236}">
                <a16:creationId xmlns:a16="http://schemas.microsoft.com/office/drawing/2014/main" id="{2150DA89-1F8C-4401-BADF-68F7529DFCDC}"/>
              </a:ext>
            </a:extLst>
          </p:cNvPr>
          <p:cNvSpPr>
            <a:spLocks noGrp="1"/>
          </p:cNvSpPr>
          <p:nvPr>
            <p:ph type="sldNum" sz="quarter" idx="12"/>
          </p:nvPr>
        </p:nvSpPr>
        <p:spPr/>
        <p:txBody>
          <a:bodyPr/>
          <a:lstStyle/>
          <a:p>
            <a:fld id="{8E06CFEE-053A-4A40-A88B-A288F0289482}" type="slidenum">
              <a:rPr lang="en-US" smtClean="0"/>
              <a:t>31</a:t>
            </a:fld>
            <a:endParaRPr lang="en-US"/>
          </a:p>
        </p:txBody>
      </p:sp>
      <p:sp>
        <p:nvSpPr>
          <p:cNvPr id="5" name="Google Shape;250;p107">
            <a:extLst>
              <a:ext uri="{FF2B5EF4-FFF2-40B4-BE49-F238E27FC236}">
                <a16:creationId xmlns:a16="http://schemas.microsoft.com/office/drawing/2014/main" id="{DD92E48B-77B3-4CBB-99F3-9F3474CC36DA}"/>
              </a:ext>
            </a:extLst>
          </p:cNvPr>
          <p:cNvSpPr/>
          <p:nvPr/>
        </p:nvSpPr>
        <p:spPr>
          <a:xfrm>
            <a:off x="1301512" y="1864896"/>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
        <p:nvSpPr>
          <p:cNvPr id="6" name="Google Shape;251;p107">
            <a:extLst>
              <a:ext uri="{FF2B5EF4-FFF2-40B4-BE49-F238E27FC236}">
                <a16:creationId xmlns:a16="http://schemas.microsoft.com/office/drawing/2014/main" id="{F0F828E2-7F9C-42AF-848E-6F0C8F707614}"/>
              </a:ext>
            </a:extLst>
          </p:cNvPr>
          <p:cNvSpPr txBox="1"/>
          <p:nvPr/>
        </p:nvSpPr>
        <p:spPr>
          <a:xfrm>
            <a:off x="3040015" y="2522694"/>
            <a:ext cx="8377600" cy="1815841"/>
          </a:xfrm>
          <a:prstGeom prst="rect">
            <a:avLst/>
          </a:prstGeom>
          <a:solidFill>
            <a:srgbClr val="DEEE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err="1">
                <a:latin typeface="Consolas"/>
                <a:cs typeface="Courier New"/>
              </a:rPr>
              <a:t>train_predictions</a:t>
            </a:r>
            <a:r>
              <a:rPr lang="en-US" dirty="0">
                <a:latin typeface="Consolas"/>
                <a:cs typeface="Courier New"/>
              </a:rPr>
              <a:t> = </a:t>
            </a:r>
            <a:r>
              <a:rPr lang="en-US" dirty="0" err="1">
                <a:latin typeface="Consolas"/>
                <a:cs typeface="Courier New"/>
              </a:rPr>
              <a:t>clf.predict</a:t>
            </a:r>
            <a:r>
              <a:rPr lang="en-US" dirty="0">
                <a:latin typeface="Consolas"/>
                <a:cs typeface="Courier New"/>
              </a:rPr>
              <a:t>(</a:t>
            </a:r>
            <a:r>
              <a:rPr lang="en-US" dirty="0" err="1">
                <a:latin typeface="Consolas"/>
                <a:cs typeface="Courier New"/>
              </a:rPr>
              <a:t>X_train</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test_predictions</a:t>
            </a:r>
            <a:r>
              <a:rPr lang="en-US" dirty="0">
                <a:latin typeface="Consolas"/>
                <a:cs typeface="Courier New"/>
              </a:rPr>
              <a:t> = </a:t>
            </a:r>
            <a:r>
              <a:rPr lang="en-US" dirty="0" err="1">
                <a:latin typeface="Consolas"/>
                <a:cs typeface="Courier New"/>
              </a:rPr>
              <a:t>clf.predict</a:t>
            </a:r>
            <a:r>
              <a:rPr lang="en-US" dirty="0">
                <a:latin typeface="Consolas"/>
                <a:cs typeface="Courier New"/>
              </a:rPr>
              <a:t>(</a:t>
            </a:r>
            <a:r>
              <a:rPr lang="en-US" dirty="0" err="1">
                <a:latin typeface="Consolas"/>
                <a:cs typeface="Courier New"/>
              </a:rPr>
              <a:t>X_test</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train_accuracy</a:t>
            </a:r>
            <a:r>
              <a:rPr lang="en-US" dirty="0">
                <a:latin typeface="Consolas"/>
                <a:cs typeface="Courier New"/>
              </a:rPr>
              <a:t> = </a:t>
            </a:r>
            <a:r>
              <a:rPr lang="en-US" dirty="0" err="1">
                <a:latin typeface="Consolas"/>
                <a:cs typeface="Courier New"/>
              </a:rPr>
              <a:t>accuracy_score</a:t>
            </a:r>
            <a:r>
              <a:rPr lang="en-US" dirty="0">
                <a:latin typeface="Consolas"/>
                <a:cs typeface="Courier New"/>
              </a:rPr>
              <a:t>(</a:t>
            </a:r>
            <a:r>
              <a:rPr lang="en-US" dirty="0" err="1">
                <a:latin typeface="Consolas"/>
                <a:cs typeface="Courier New"/>
              </a:rPr>
              <a:t>y_train</a:t>
            </a:r>
            <a:r>
              <a:rPr lang="en-US" dirty="0">
                <a:latin typeface="Consolas"/>
                <a:cs typeface="Courier New"/>
              </a:rPr>
              <a:t>, </a:t>
            </a:r>
            <a:r>
              <a:rPr lang="en-US" dirty="0" err="1">
                <a:latin typeface="Consolas"/>
                <a:cs typeface="Courier New"/>
              </a:rPr>
              <a:t>train_predictions</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test_accuracy</a:t>
            </a:r>
            <a:r>
              <a:rPr lang="en-US" dirty="0">
                <a:latin typeface="Consolas"/>
                <a:cs typeface="Courier New"/>
              </a:rPr>
              <a:t> = </a:t>
            </a:r>
            <a:r>
              <a:rPr lang="en-US" dirty="0" err="1">
                <a:latin typeface="Consolas"/>
                <a:cs typeface="Courier New"/>
              </a:rPr>
              <a:t>accuracy_score</a:t>
            </a:r>
            <a:r>
              <a:rPr lang="en-US" dirty="0">
                <a:latin typeface="Consolas"/>
                <a:cs typeface="Courier New"/>
              </a:rPr>
              <a:t>(</a:t>
            </a:r>
            <a:r>
              <a:rPr lang="en-US" dirty="0" err="1">
                <a:latin typeface="Consolas"/>
                <a:cs typeface="Courier New"/>
              </a:rPr>
              <a:t>y_test</a:t>
            </a:r>
            <a:r>
              <a:rPr lang="en-US" dirty="0">
                <a:latin typeface="Consolas"/>
                <a:cs typeface="Courier New"/>
              </a:rPr>
              <a:t>, </a:t>
            </a:r>
            <a:r>
              <a:rPr lang="en-US" dirty="0" err="1">
                <a:latin typeface="Consolas"/>
                <a:cs typeface="Courier New"/>
              </a:rPr>
              <a:t>test_predictions</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train_error_rate</a:t>
            </a:r>
            <a:r>
              <a:rPr lang="en-US" dirty="0">
                <a:latin typeface="Consolas"/>
                <a:cs typeface="Courier New"/>
              </a:rPr>
              <a:t> = 1 - </a:t>
            </a:r>
            <a:r>
              <a:rPr lang="en-US" dirty="0" err="1">
                <a:latin typeface="Consolas"/>
                <a:cs typeface="Courier New"/>
              </a:rPr>
              <a:t>train_accuracy</a:t>
            </a:r>
            <a:endParaRPr lang="en-US" dirty="0">
              <a:latin typeface="Consolas"/>
              <a:cs typeface="Courier New"/>
            </a:endParaRPr>
          </a:p>
          <a:p>
            <a:pPr marL="0" marR="0" lvl="0" indent="0" algn="l" rtl="0">
              <a:lnSpc>
                <a:spcPct val="100000"/>
              </a:lnSpc>
              <a:spcBef>
                <a:spcPts val="0"/>
              </a:spcBef>
              <a:spcAft>
                <a:spcPts val="0"/>
              </a:spcAft>
              <a:buNone/>
            </a:pPr>
            <a:r>
              <a:rPr lang="en-US" dirty="0" err="1">
                <a:latin typeface="Consolas"/>
                <a:cs typeface="Courier New"/>
              </a:rPr>
              <a:t>test_error_rate</a:t>
            </a:r>
            <a:r>
              <a:rPr lang="en-US" dirty="0">
                <a:latin typeface="Consolas"/>
                <a:cs typeface="Courier New"/>
              </a:rPr>
              <a:t> = 1 - </a:t>
            </a:r>
            <a:r>
              <a:rPr lang="en-US" dirty="0" err="1">
                <a:latin typeface="Consolas"/>
                <a:cs typeface="Courier New"/>
              </a:rPr>
              <a:t>test_accuracy</a:t>
            </a:r>
            <a:endParaRPr lang="en-US" dirty="0">
              <a:latin typeface="Consolas"/>
              <a:cs typeface="Courier New"/>
            </a:endParaRPr>
          </a:p>
          <a:p>
            <a:pPr marL="0" marR="0" lvl="0" indent="0" algn="l" rtl="0">
              <a:lnSpc>
                <a:spcPct val="100000"/>
              </a:lnSpc>
              <a:spcBef>
                <a:spcPts val="0"/>
              </a:spcBef>
              <a:spcAft>
                <a:spcPts val="0"/>
              </a:spcAft>
              <a:buNone/>
            </a:pPr>
            <a:r>
              <a:rPr lang="en-US" dirty="0">
                <a:latin typeface="Consolas"/>
                <a:cs typeface="Courier New"/>
              </a:rPr>
              <a:t>print(</a:t>
            </a:r>
            <a:r>
              <a:rPr lang="en-US" dirty="0" err="1">
                <a:latin typeface="Consolas"/>
                <a:cs typeface="Courier New"/>
              </a:rPr>
              <a:t>f"Training</a:t>
            </a:r>
            <a:r>
              <a:rPr lang="en-US" dirty="0">
                <a:latin typeface="Consolas"/>
                <a:cs typeface="Courier New"/>
              </a:rPr>
              <a:t> Error Rate: {train_error_rate:.3f}")</a:t>
            </a:r>
          </a:p>
          <a:p>
            <a:pPr marL="0" marR="0" lvl="0" indent="0" algn="l" rtl="0">
              <a:lnSpc>
                <a:spcPct val="100000"/>
              </a:lnSpc>
              <a:spcBef>
                <a:spcPts val="0"/>
              </a:spcBef>
              <a:spcAft>
                <a:spcPts val="0"/>
              </a:spcAft>
              <a:buNone/>
            </a:pPr>
            <a:r>
              <a:rPr lang="en-US" dirty="0">
                <a:latin typeface="Consolas"/>
                <a:cs typeface="Courier New"/>
              </a:rPr>
              <a:t>print(</a:t>
            </a:r>
            <a:r>
              <a:rPr lang="en-US" dirty="0" err="1">
                <a:latin typeface="Consolas"/>
                <a:cs typeface="Courier New"/>
              </a:rPr>
              <a:t>f"Testing</a:t>
            </a:r>
            <a:r>
              <a:rPr lang="en-US" dirty="0">
                <a:latin typeface="Consolas"/>
                <a:cs typeface="Courier New"/>
              </a:rPr>
              <a:t> Error Rate: {test_error_rate:.3f}")</a:t>
            </a:r>
          </a:p>
        </p:txBody>
      </p:sp>
      <p:sp>
        <p:nvSpPr>
          <p:cNvPr id="7" name="Google Shape;225;p106">
            <a:extLst>
              <a:ext uri="{FF2B5EF4-FFF2-40B4-BE49-F238E27FC236}">
                <a16:creationId xmlns:a16="http://schemas.microsoft.com/office/drawing/2014/main" id="{8F45C032-93E5-4DD3-AE0A-69AB20A71A15}"/>
              </a:ext>
            </a:extLst>
          </p:cNvPr>
          <p:cNvSpPr/>
          <p:nvPr/>
        </p:nvSpPr>
        <p:spPr>
          <a:xfrm>
            <a:off x="2848722" y="2584617"/>
            <a:ext cx="191293" cy="351235"/>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 name="Google Shape;252;p107">
            <a:extLst>
              <a:ext uri="{FF2B5EF4-FFF2-40B4-BE49-F238E27FC236}">
                <a16:creationId xmlns:a16="http://schemas.microsoft.com/office/drawing/2014/main" id="{C88CE87E-42AF-41C6-AEAF-60D343BF34B9}"/>
              </a:ext>
            </a:extLst>
          </p:cNvPr>
          <p:cNvSpPr txBox="1"/>
          <p:nvPr/>
        </p:nvSpPr>
        <p:spPr>
          <a:xfrm>
            <a:off x="1485898" y="2586694"/>
            <a:ext cx="1364106"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dirty="0">
                <a:latin typeface="Acherus Grotesque" panose="02000505000000020004" pitchFamily="50" charset="0"/>
              </a:rPr>
              <a:t>Prediction</a:t>
            </a:r>
            <a:endParaRPr dirty="0">
              <a:latin typeface="Acherus Grotesque" panose="02000505000000020004" pitchFamily="50" charset="0"/>
            </a:endParaRPr>
          </a:p>
        </p:txBody>
      </p:sp>
      <p:sp>
        <p:nvSpPr>
          <p:cNvPr id="9" name="Google Shape;225;p106">
            <a:extLst>
              <a:ext uri="{FF2B5EF4-FFF2-40B4-BE49-F238E27FC236}">
                <a16:creationId xmlns:a16="http://schemas.microsoft.com/office/drawing/2014/main" id="{817554C3-6D37-4026-B070-0F091EFD0D09}"/>
              </a:ext>
            </a:extLst>
          </p:cNvPr>
          <p:cNvSpPr/>
          <p:nvPr/>
        </p:nvSpPr>
        <p:spPr>
          <a:xfrm>
            <a:off x="2833973" y="3079379"/>
            <a:ext cx="191293" cy="351235"/>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 name="Google Shape;225;p106">
            <a:extLst>
              <a:ext uri="{FF2B5EF4-FFF2-40B4-BE49-F238E27FC236}">
                <a16:creationId xmlns:a16="http://schemas.microsoft.com/office/drawing/2014/main" id="{00B81D5A-CDA4-4614-AB86-05A7A9E32BC3}"/>
              </a:ext>
            </a:extLst>
          </p:cNvPr>
          <p:cNvSpPr/>
          <p:nvPr/>
        </p:nvSpPr>
        <p:spPr>
          <a:xfrm>
            <a:off x="2833972" y="3553633"/>
            <a:ext cx="191293" cy="670476"/>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 name="Google Shape;252;p107">
            <a:extLst>
              <a:ext uri="{FF2B5EF4-FFF2-40B4-BE49-F238E27FC236}">
                <a16:creationId xmlns:a16="http://schemas.microsoft.com/office/drawing/2014/main" id="{C503E6A2-FE30-41AF-A674-2C2FC1EBD40C}"/>
              </a:ext>
            </a:extLst>
          </p:cNvPr>
          <p:cNvSpPr txBox="1"/>
          <p:nvPr/>
        </p:nvSpPr>
        <p:spPr>
          <a:xfrm>
            <a:off x="1873021" y="3068662"/>
            <a:ext cx="1086911"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Accuracy</a:t>
            </a:r>
          </a:p>
        </p:txBody>
      </p:sp>
      <p:sp>
        <p:nvSpPr>
          <p:cNvPr id="12" name="Google Shape;252;p107">
            <a:extLst>
              <a:ext uri="{FF2B5EF4-FFF2-40B4-BE49-F238E27FC236}">
                <a16:creationId xmlns:a16="http://schemas.microsoft.com/office/drawing/2014/main" id="{DD4317E3-562F-4712-80BE-657F8C9CAE41}"/>
              </a:ext>
            </a:extLst>
          </p:cNvPr>
          <p:cNvSpPr txBox="1"/>
          <p:nvPr/>
        </p:nvSpPr>
        <p:spPr>
          <a:xfrm>
            <a:off x="1857457" y="3735003"/>
            <a:ext cx="1086911"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Error rate</a:t>
            </a:r>
          </a:p>
        </p:txBody>
      </p:sp>
    </p:spTree>
    <p:extLst>
      <p:ext uri="{BB962C8B-B14F-4D97-AF65-F5344CB8AC3E}">
        <p14:creationId xmlns:p14="http://schemas.microsoft.com/office/powerpoint/2010/main" val="3159521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4A27-4113-4999-9113-8300D6387097}"/>
              </a:ext>
            </a:extLst>
          </p:cNvPr>
          <p:cNvSpPr>
            <a:spLocks noGrp="1"/>
          </p:cNvSpPr>
          <p:nvPr>
            <p:ph type="title"/>
          </p:nvPr>
        </p:nvSpPr>
        <p:spPr/>
        <p:txBody>
          <a:bodyPr/>
          <a:lstStyle/>
          <a:p>
            <a:r>
              <a:rPr lang="en-US" dirty="0"/>
              <a:t>Now set degree = 2 </a:t>
            </a:r>
          </a:p>
        </p:txBody>
      </p:sp>
      <p:sp>
        <p:nvSpPr>
          <p:cNvPr id="3" name="Footer Placeholder 2">
            <a:extLst>
              <a:ext uri="{FF2B5EF4-FFF2-40B4-BE49-F238E27FC236}">
                <a16:creationId xmlns:a16="http://schemas.microsoft.com/office/drawing/2014/main" id="{7F42BEFB-E1FA-4BDC-B08E-C67A35460B4D}"/>
              </a:ext>
            </a:extLst>
          </p:cNvPr>
          <p:cNvSpPr>
            <a:spLocks noGrp="1"/>
          </p:cNvSpPr>
          <p:nvPr>
            <p:ph type="ftr" sz="quarter" idx="11"/>
          </p:nvPr>
        </p:nvSpPr>
        <p:spPr/>
        <p:txBody>
          <a:bodyPr/>
          <a:lstStyle/>
          <a:p>
            <a:r>
              <a:rPr lang="en-US"/>
              <a:t>Support Vector Machines</a:t>
            </a:r>
            <a:endParaRPr lang="en-US" dirty="0"/>
          </a:p>
        </p:txBody>
      </p:sp>
      <p:sp>
        <p:nvSpPr>
          <p:cNvPr id="4" name="Slide Number Placeholder 3">
            <a:extLst>
              <a:ext uri="{FF2B5EF4-FFF2-40B4-BE49-F238E27FC236}">
                <a16:creationId xmlns:a16="http://schemas.microsoft.com/office/drawing/2014/main" id="{698EECD6-46DD-469C-B646-C081553E4480}"/>
              </a:ext>
            </a:extLst>
          </p:cNvPr>
          <p:cNvSpPr>
            <a:spLocks noGrp="1"/>
          </p:cNvSpPr>
          <p:nvPr>
            <p:ph type="sldNum" sz="quarter" idx="12"/>
          </p:nvPr>
        </p:nvSpPr>
        <p:spPr/>
        <p:txBody>
          <a:bodyPr/>
          <a:lstStyle/>
          <a:p>
            <a:fld id="{8E06CFEE-053A-4A40-A88B-A288F0289482}" type="slidenum">
              <a:rPr lang="en-US" smtClean="0"/>
              <a:t>32</a:t>
            </a:fld>
            <a:endParaRPr lang="en-US"/>
          </a:p>
        </p:txBody>
      </p:sp>
      <p:sp>
        <p:nvSpPr>
          <p:cNvPr id="5" name="Google Shape;248;p107">
            <a:extLst>
              <a:ext uri="{FF2B5EF4-FFF2-40B4-BE49-F238E27FC236}">
                <a16:creationId xmlns:a16="http://schemas.microsoft.com/office/drawing/2014/main" id="{72A9E97F-79B2-4647-BBE2-C324C1D15338}"/>
              </a:ext>
            </a:extLst>
          </p:cNvPr>
          <p:cNvSpPr/>
          <p:nvPr/>
        </p:nvSpPr>
        <p:spPr>
          <a:xfrm>
            <a:off x="240194" y="1895723"/>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6" name="Google Shape;249;p107">
            <a:extLst>
              <a:ext uri="{FF2B5EF4-FFF2-40B4-BE49-F238E27FC236}">
                <a16:creationId xmlns:a16="http://schemas.microsoft.com/office/drawing/2014/main" id="{CFC56969-ED86-4539-9AD6-F216F81C3F07}"/>
              </a:ext>
            </a:extLst>
          </p:cNvPr>
          <p:cNvSpPr txBox="1"/>
          <p:nvPr/>
        </p:nvSpPr>
        <p:spPr>
          <a:xfrm>
            <a:off x="1284532" y="2581895"/>
            <a:ext cx="3771344" cy="1384954"/>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tuned3 &lt;- tune(</a:t>
            </a:r>
            <a:r>
              <a:rPr lang="en-US" sz="1400" b="0" i="0" u="none" strike="noStrike" cap="none" dirty="0" err="1">
                <a:solidFill>
                  <a:srgbClr val="000000"/>
                </a:solidFill>
                <a:latin typeface="Consolas"/>
                <a:ea typeface="Courier New"/>
                <a:cs typeface="Courier New"/>
                <a:sym typeface="Courier New"/>
              </a:rPr>
              <a:t>svm</a:t>
            </a:r>
            <a:r>
              <a:rPr lang="en-US" sz="1400" b="0" i="0" u="none" strike="noStrike" cap="none" dirty="0">
                <a:solidFill>
                  <a:srgbClr val="000000"/>
                </a:solidFill>
                <a:latin typeface="Consolas"/>
                <a:ea typeface="Courier New"/>
                <a:cs typeface="Courier New"/>
                <a:sym typeface="Courier New"/>
              </a:rPr>
              <a:t>, Purchase ~ ., data = OJ[train, ], kernel = "polynomial", ranges = list(cost = seq(0.01, 10, by = 2)), degree = 2)</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tuned3$best.parameters</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errs(tuned3$best.model)</a:t>
            </a:r>
          </a:p>
        </p:txBody>
      </p:sp>
      <p:sp>
        <p:nvSpPr>
          <p:cNvPr id="7" name="Google Shape;250;p107">
            <a:extLst>
              <a:ext uri="{FF2B5EF4-FFF2-40B4-BE49-F238E27FC236}">
                <a16:creationId xmlns:a16="http://schemas.microsoft.com/office/drawing/2014/main" id="{73733D10-44B8-4EFF-9CE0-C7790582BFAB}"/>
              </a:ext>
            </a:extLst>
          </p:cNvPr>
          <p:cNvSpPr/>
          <p:nvPr/>
        </p:nvSpPr>
        <p:spPr>
          <a:xfrm>
            <a:off x="4616947" y="1509825"/>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
        <p:nvSpPr>
          <p:cNvPr id="8" name="Google Shape;251;p107">
            <a:extLst>
              <a:ext uri="{FF2B5EF4-FFF2-40B4-BE49-F238E27FC236}">
                <a16:creationId xmlns:a16="http://schemas.microsoft.com/office/drawing/2014/main" id="{3CE2C9DB-A703-4CB5-9152-048899A2DD25}"/>
              </a:ext>
            </a:extLst>
          </p:cNvPr>
          <p:cNvSpPr txBox="1"/>
          <p:nvPr/>
        </p:nvSpPr>
        <p:spPr>
          <a:xfrm>
            <a:off x="6375939" y="2215562"/>
            <a:ext cx="5531641" cy="3539390"/>
          </a:xfrm>
          <a:prstGeom prst="rect">
            <a:avLst/>
          </a:prstGeom>
          <a:solidFill>
            <a:srgbClr val="DEEE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svc = SVC(C=0.01, kernel='poly', degree=2)</a:t>
            </a:r>
          </a:p>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svc.fit</a:t>
            </a:r>
            <a:r>
              <a:rPr lang="en-US" sz="1400" b="0" i="0" u="none" strike="noStrike" cap="none" dirty="0">
                <a:solidFill>
                  <a:srgbClr val="000000"/>
                </a:solidFill>
                <a:latin typeface="Consolas"/>
                <a:ea typeface="Courier New"/>
                <a:cs typeface="Courier New"/>
                <a:sym typeface="Courier New"/>
              </a:rPr>
              <a:t>(</a:t>
            </a:r>
            <a:r>
              <a:rPr lang="en-US" sz="1400" b="0" i="0" u="none" strike="noStrike" cap="none" dirty="0" err="1">
                <a:solidFill>
                  <a:srgbClr val="000000"/>
                </a:solidFill>
                <a:latin typeface="Consolas"/>
                <a:ea typeface="Courier New"/>
                <a:cs typeface="Courier New"/>
                <a:sym typeface="Courier New"/>
              </a:rPr>
              <a:t>X_train</a:t>
            </a:r>
            <a:r>
              <a:rPr lang="en-US" sz="1400" b="0" i="0" u="none" strike="noStrike" cap="none" dirty="0">
                <a:solidFill>
                  <a:srgbClr val="000000"/>
                </a:solidFill>
                <a:latin typeface="Consolas"/>
                <a:ea typeface="Courier New"/>
                <a:cs typeface="Courier New"/>
                <a:sym typeface="Courier New"/>
              </a:rPr>
              <a:t>, </a:t>
            </a:r>
            <a:r>
              <a:rPr lang="en-US" sz="1400" b="0" i="0" u="none" strike="noStrike" cap="none" dirty="0" err="1">
                <a:solidFill>
                  <a:srgbClr val="000000"/>
                </a:solidFill>
                <a:latin typeface="Consolas"/>
                <a:ea typeface="Courier New"/>
                <a:cs typeface="Courier New"/>
                <a:sym typeface="Courier New"/>
              </a:rPr>
              <a:t>y_train</a:t>
            </a:r>
            <a:r>
              <a:rPr lang="en-US" sz="1400" b="0" i="0" u="none" strike="noStrike" cap="none" dirty="0">
                <a:solidFill>
                  <a:srgbClr val="000000"/>
                </a:solidFill>
                <a:latin typeface="Consolas"/>
                <a:ea typeface="Courier New"/>
                <a:cs typeface="Courier New"/>
                <a:sym typeface="Courier New"/>
              </a:rPr>
              <a:t>)</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SVC(C=0.01, </a:t>
            </a:r>
            <a:r>
              <a:rPr lang="en-US" sz="1400" b="0" i="0" u="none" strike="noStrike" cap="none" dirty="0" err="1">
                <a:solidFill>
                  <a:srgbClr val="000000"/>
                </a:solidFill>
                <a:latin typeface="Consolas"/>
                <a:ea typeface="Courier New"/>
                <a:cs typeface="Courier New"/>
                <a:sym typeface="Courier New"/>
              </a:rPr>
              <a:t>cache_size</a:t>
            </a:r>
            <a:r>
              <a:rPr lang="en-US" sz="1400" b="0" i="0" u="none" strike="noStrike" cap="none" dirty="0">
                <a:solidFill>
                  <a:srgbClr val="000000"/>
                </a:solidFill>
                <a:latin typeface="Consolas"/>
                <a:ea typeface="Courier New"/>
                <a:cs typeface="Courier New"/>
                <a:sym typeface="Courier New"/>
              </a:rPr>
              <a:t>=200, </a:t>
            </a:r>
            <a:r>
              <a:rPr lang="en-US" sz="1400" b="0" i="0" u="none" strike="noStrike" cap="none" dirty="0" err="1">
                <a:solidFill>
                  <a:srgbClr val="000000"/>
                </a:solidFill>
                <a:latin typeface="Consolas"/>
                <a:ea typeface="Courier New"/>
                <a:cs typeface="Courier New"/>
                <a:sym typeface="Courier New"/>
              </a:rPr>
              <a:t>class_weight</a:t>
            </a:r>
            <a:r>
              <a:rPr lang="en-US" sz="1400" b="0" i="0" u="none" strike="noStrike" cap="none" dirty="0">
                <a:solidFill>
                  <a:srgbClr val="000000"/>
                </a:solidFill>
                <a:latin typeface="Consolas"/>
                <a:ea typeface="Courier New"/>
                <a:cs typeface="Courier New"/>
                <a:sym typeface="Courier New"/>
              </a:rPr>
              <a:t>=None, coef0=0.0, </a:t>
            </a:r>
            <a:r>
              <a:rPr lang="en-US" sz="1400" b="0" i="0" u="none" strike="noStrike" cap="none" dirty="0" err="1">
                <a:solidFill>
                  <a:srgbClr val="000000"/>
                </a:solidFill>
                <a:latin typeface="Consolas"/>
                <a:ea typeface="Courier New"/>
                <a:cs typeface="Courier New"/>
                <a:sym typeface="Courier New"/>
              </a:rPr>
              <a:t>decision_function_shape</a:t>
            </a:r>
            <a:r>
              <a:rPr lang="en-US" sz="1400" b="0" i="0" u="none" strike="noStrike" cap="none" dirty="0">
                <a:solidFill>
                  <a:srgbClr val="000000"/>
                </a:solidFill>
                <a:latin typeface="Consolas"/>
                <a:ea typeface="Courier New"/>
                <a:cs typeface="Courier New"/>
                <a:sym typeface="Courier New"/>
              </a:rPr>
              <a:t>=None, degree=2, gamma='auto', kernel='poly’, </a:t>
            </a:r>
            <a:r>
              <a:rPr lang="en-US" sz="1400" b="0" i="0" u="none" strike="noStrike" cap="none" dirty="0" err="1">
                <a:solidFill>
                  <a:srgbClr val="000000"/>
                </a:solidFill>
                <a:latin typeface="Consolas"/>
                <a:ea typeface="Courier New"/>
                <a:cs typeface="Courier New"/>
                <a:sym typeface="Courier New"/>
              </a:rPr>
              <a:t>max_iter</a:t>
            </a:r>
            <a:r>
              <a:rPr lang="en-US" sz="1400" b="0" i="0" u="none" strike="noStrike" cap="none" dirty="0">
                <a:solidFill>
                  <a:srgbClr val="000000"/>
                </a:solidFill>
                <a:latin typeface="Consolas"/>
                <a:ea typeface="Courier New"/>
                <a:cs typeface="Courier New"/>
                <a:sym typeface="Courier New"/>
              </a:rPr>
              <a:t>=-1, probability=False, </a:t>
            </a:r>
            <a:r>
              <a:rPr lang="en-US" sz="1400" b="0" i="0" u="none" strike="noStrike" cap="none" dirty="0" err="1">
                <a:solidFill>
                  <a:srgbClr val="000000"/>
                </a:solidFill>
                <a:latin typeface="Consolas"/>
                <a:ea typeface="Courier New"/>
                <a:cs typeface="Courier New"/>
                <a:sym typeface="Courier New"/>
              </a:rPr>
              <a:t>random_state</a:t>
            </a:r>
            <a:r>
              <a:rPr lang="en-US" sz="1400" b="0" i="0" u="none" strike="noStrike" cap="none" dirty="0">
                <a:solidFill>
                  <a:srgbClr val="000000"/>
                </a:solidFill>
                <a:latin typeface="Consolas"/>
                <a:ea typeface="Courier New"/>
                <a:cs typeface="Courier New"/>
                <a:sym typeface="Courier New"/>
              </a:rPr>
              <a:t>=1, shrinking=True,</a:t>
            </a:r>
          </a:p>
          <a:p>
            <a:pPr marL="0" marR="0" lvl="0" indent="0" algn="l" rtl="0">
              <a:lnSpc>
                <a:spcPct val="100000"/>
              </a:lnSpc>
              <a:spcBef>
                <a:spcPts val="0"/>
              </a:spcBef>
              <a:spcAft>
                <a:spcPts val="0"/>
              </a:spcAft>
              <a:buNone/>
            </a:pPr>
            <a:r>
              <a:rPr lang="en-US" sz="1400" b="0" i="0" u="none" strike="noStrike" cap="none" dirty="0">
                <a:solidFill>
                  <a:srgbClr val="000000"/>
                </a:solidFill>
                <a:latin typeface="Consolas"/>
                <a:ea typeface="Courier New"/>
                <a:cs typeface="Courier New"/>
                <a:sym typeface="Courier New"/>
              </a:rPr>
              <a:t>  </a:t>
            </a:r>
            <a:r>
              <a:rPr lang="en-US" sz="1400" b="0" i="0" u="none" strike="noStrike" cap="none" dirty="0" err="1">
                <a:solidFill>
                  <a:srgbClr val="000000"/>
                </a:solidFill>
                <a:latin typeface="Consolas"/>
                <a:ea typeface="Courier New"/>
                <a:cs typeface="Courier New"/>
                <a:sym typeface="Courier New"/>
              </a:rPr>
              <a:t>tol</a:t>
            </a:r>
            <a:r>
              <a:rPr lang="en-US" sz="1400" b="0" i="0" u="none" strike="noStrike" cap="none" dirty="0">
                <a:solidFill>
                  <a:srgbClr val="000000"/>
                </a:solidFill>
                <a:latin typeface="Consolas"/>
                <a:ea typeface="Courier New"/>
                <a:cs typeface="Courier New"/>
                <a:sym typeface="Courier New"/>
              </a:rPr>
              <a:t>=0.001, verbose=False)</a:t>
            </a:r>
          </a:p>
          <a:p>
            <a:pPr marL="0" marR="0" lvl="0" indent="0" algn="l" rtl="0">
              <a:lnSpc>
                <a:spcPct val="100000"/>
              </a:lnSpc>
              <a:spcBef>
                <a:spcPts val="0"/>
              </a:spcBef>
              <a:spcAft>
                <a:spcPts val="0"/>
              </a:spcAft>
              <a:buNone/>
            </a:pPr>
            <a:r>
              <a:rPr lang="en-US" sz="1400" b="0" i="0" u="none" strike="noStrike" cap="none" dirty="0" err="1">
                <a:solidFill>
                  <a:srgbClr val="000000"/>
                </a:solidFill>
                <a:latin typeface="Consolas"/>
                <a:ea typeface="Courier New"/>
                <a:cs typeface="Courier New"/>
                <a:sym typeface="Courier New"/>
              </a:rPr>
              <a:t>svc.n_support</a:t>
            </a:r>
            <a:r>
              <a:rPr lang="en-US" sz="1400" b="0" i="0" u="none" strike="noStrike" cap="none" dirty="0">
                <a:solidFill>
                  <a:srgbClr val="000000"/>
                </a:solidFill>
                <a:latin typeface="Consolas"/>
                <a:ea typeface="Courier New"/>
                <a:cs typeface="Courier New"/>
                <a:sym typeface="Courier New"/>
              </a:rPr>
              <a:t>_</a:t>
            </a:r>
          </a:p>
          <a:p>
            <a:pPr marL="0" marR="0" lvl="0" indent="0" algn="l" rtl="0">
              <a:lnSpc>
                <a:spcPct val="100000"/>
              </a:lnSpc>
              <a:spcBef>
                <a:spcPts val="0"/>
              </a:spcBef>
              <a:spcAft>
                <a:spcPts val="0"/>
              </a:spcAft>
              <a:buNone/>
            </a:pPr>
            <a:r>
              <a:rPr lang="en-US" dirty="0" err="1">
                <a:latin typeface="Consolas"/>
                <a:cs typeface="Courier New"/>
              </a:rPr>
              <a:t>train_predictions</a:t>
            </a:r>
            <a:r>
              <a:rPr lang="en-US" dirty="0">
                <a:latin typeface="Consolas"/>
                <a:cs typeface="Courier New"/>
              </a:rPr>
              <a:t> = </a:t>
            </a:r>
            <a:r>
              <a:rPr lang="en-US" dirty="0" err="1">
                <a:latin typeface="Consolas"/>
                <a:cs typeface="Courier New"/>
              </a:rPr>
              <a:t>svc.predict</a:t>
            </a:r>
            <a:r>
              <a:rPr lang="en-US" dirty="0">
                <a:latin typeface="Consolas"/>
                <a:cs typeface="Courier New"/>
              </a:rPr>
              <a:t>(</a:t>
            </a:r>
            <a:r>
              <a:rPr lang="en-US" dirty="0" err="1">
                <a:latin typeface="Consolas"/>
                <a:cs typeface="Courier New"/>
              </a:rPr>
              <a:t>X_train</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test_predictions</a:t>
            </a:r>
            <a:r>
              <a:rPr lang="en-US" dirty="0">
                <a:latin typeface="Consolas"/>
                <a:cs typeface="Courier New"/>
              </a:rPr>
              <a:t> = </a:t>
            </a:r>
            <a:r>
              <a:rPr lang="en-US" dirty="0" err="1">
                <a:latin typeface="Consolas"/>
                <a:cs typeface="Courier New"/>
              </a:rPr>
              <a:t>svc.predict</a:t>
            </a:r>
            <a:r>
              <a:rPr lang="en-US" dirty="0">
                <a:latin typeface="Consolas"/>
                <a:cs typeface="Courier New"/>
              </a:rPr>
              <a:t>(</a:t>
            </a:r>
            <a:r>
              <a:rPr lang="en-US" dirty="0" err="1">
                <a:latin typeface="Consolas"/>
                <a:cs typeface="Courier New"/>
              </a:rPr>
              <a:t>X_test</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train_accuracy</a:t>
            </a:r>
            <a:r>
              <a:rPr lang="en-US" dirty="0">
                <a:latin typeface="Consolas"/>
                <a:cs typeface="Courier New"/>
              </a:rPr>
              <a:t> = </a:t>
            </a:r>
            <a:r>
              <a:rPr lang="en-US" dirty="0" err="1">
                <a:latin typeface="Consolas"/>
                <a:cs typeface="Courier New"/>
              </a:rPr>
              <a:t>accuracy_score</a:t>
            </a:r>
            <a:r>
              <a:rPr lang="en-US" dirty="0">
                <a:latin typeface="Consolas"/>
                <a:cs typeface="Courier New"/>
              </a:rPr>
              <a:t>(</a:t>
            </a:r>
            <a:r>
              <a:rPr lang="en-US" dirty="0" err="1">
                <a:latin typeface="Consolas"/>
                <a:cs typeface="Courier New"/>
              </a:rPr>
              <a:t>y_train</a:t>
            </a:r>
            <a:r>
              <a:rPr lang="en-US" dirty="0">
                <a:latin typeface="Consolas"/>
                <a:cs typeface="Courier New"/>
              </a:rPr>
              <a:t>, </a:t>
            </a:r>
            <a:r>
              <a:rPr lang="en-US" dirty="0" err="1">
                <a:latin typeface="Consolas"/>
                <a:cs typeface="Courier New"/>
              </a:rPr>
              <a:t>train_predictions</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test_accuracy</a:t>
            </a:r>
            <a:r>
              <a:rPr lang="en-US" dirty="0">
                <a:latin typeface="Consolas"/>
                <a:cs typeface="Courier New"/>
              </a:rPr>
              <a:t> = </a:t>
            </a:r>
            <a:r>
              <a:rPr lang="en-US" dirty="0" err="1">
                <a:latin typeface="Consolas"/>
                <a:cs typeface="Courier New"/>
              </a:rPr>
              <a:t>accuracy_score</a:t>
            </a:r>
            <a:r>
              <a:rPr lang="en-US" dirty="0">
                <a:latin typeface="Consolas"/>
                <a:cs typeface="Courier New"/>
              </a:rPr>
              <a:t>(</a:t>
            </a:r>
            <a:r>
              <a:rPr lang="en-US" dirty="0" err="1">
                <a:latin typeface="Consolas"/>
                <a:cs typeface="Courier New"/>
              </a:rPr>
              <a:t>y_test</a:t>
            </a:r>
            <a:r>
              <a:rPr lang="en-US" dirty="0">
                <a:latin typeface="Consolas"/>
                <a:cs typeface="Courier New"/>
              </a:rPr>
              <a:t>, </a:t>
            </a:r>
            <a:r>
              <a:rPr lang="en-US" dirty="0" err="1">
                <a:latin typeface="Consolas"/>
                <a:cs typeface="Courier New"/>
              </a:rPr>
              <a:t>test_predictions</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train_error_rate</a:t>
            </a:r>
            <a:r>
              <a:rPr lang="en-US" dirty="0">
                <a:latin typeface="Consolas"/>
                <a:cs typeface="Courier New"/>
              </a:rPr>
              <a:t> = 1 - </a:t>
            </a:r>
            <a:r>
              <a:rPr lang="en-US" dirty="0" err="1">
                <a:latin typeface="Consolas"/>
                <a:cs typeface="Courier New"/>
              </a:rPr>
              <a:t>train_accuracy</a:t>
            </a:r>
            <a:endParaRPr lang="en-US" dirty="0">
              <a:latin typeface="Consolas"/>
              <a:cs typeface="Courier New"/>
            </a:endParaRPr>
          </a:p>
          <a:p>
            <a:pPr marL="0" marR="0" lvl="0" indent="0" algn="l" rtl="0">
              <a:lnSpc>
                <a:spcPct val="100000"/>
              </a:lnSpc>
              <a:spcBef>
                <a:spcPts val="0"/>
              </a:spcBef>
              <a:spcAft>
                <a:spcPts val="0"/>
              </a:spcAft>
              <a:buNone/>
            </a:pPr>
            <a:r>
              <a:rPr lang="en-US" dirty="0" err="1">
                <a:latin typeface="Consolas"/>
                <a:cs typeface="Courier New"/>
              </a:rPr>
              <a:t>test_error_rate</a:t>
            </a:r>
            <a:r>
              <a:rPr lang="en-US" dirty="0">
                <a:latin typeface="Consolas"/>
                <a:cs typeface="Courier New"/>
              </a:rPr>
              <a:t> = 1 - </a:t>
            </a:r>
            <a:r>
              <a:rPr lang="en-US" dirty="0" err="1">
                <a:latin typeface="Consolas"/>
                <a:cs typeface="Courier New"/>
              </a:rPr>
              <a:t>test_accuracy</a:t>
            </a:r>
          </a:p>
        </p:txBody>
      </p:sp>
      <p:sp>
        <p:nvSpPr>
          <p:cNvPr id="9" name="Google Shape;252;p107">
            <a:extLst>
              <a:ext uri="{FF2B5EF4-FFF2-40B4-BE49-F238E27FC236}">
                <a16:creationId xmlns:a16="http://schemas.microsoft.com/office/drawing/2014/main" id="{E9BBBDCD-B691-4B63-9032-260E53BB4C14}"/>
              </a:ext>
            </a:extLst>
          </p:cNvPr>
          <p:cNvSpPr txBox="1"/>
          <p:nvPr/>
        </p:nvSpPr>
        <p:spPr>
          <a:xfrm>
            <a:off x="28850" y="2545922"/>
            <a:ext cx="1262519"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Use tune to</a:t>
            </a:r>
          </a:p>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find optimal value</a:t>
            </a:r>
            <a:endParaRPr dirty="0">
              <a:latin typeface="Acherus Grotesque" panose="02000505000000020004" pitchFamily="50" charset="0"/>
            </a:endParaRPr>
          </a:p>
        </p:txBody>
      </p:sp>
      <p:sp>
        <p:nvSpPr>
          <p:cNvPr id="10" name="Google Shape;253;p107">
            <a:extLst>
              <a:ext uri="{FF2B5EF4-FFF2-40B4-BE49-F238E27FC236}">
                <a16:creationId xmlns:a16="http://schemas.microsoft.com/office/drawing/2014/main" id="{98C4D4FC-275F-4868-9A4E-CFF7C2DB9A93}"/>
              </a:ext>
            </a:extLst>
          </p:cNvPr>
          <p:cNvSpPr/>
          <p:nvPr/>
        </p:nvSpPr>
        <p:spPr>
          <a:xfrm>
            <a:off x="1136787" y="2609655"/>
            <a:ext cx="147746" cy="756048"/>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 name="Google Shape;258;p107">
            <a:extLst>
              <a:ext uri="{FF2B5EF4-FFF2-40B4-BE49-F238E27FC236}">
                <a16:creationId xmlns:a16="http://schemas.microsoft.com/office/drawing/2014/main" id="{1EC38E70-B4DC-4474-9564-5974199132EE}"/>
              </a:ext>
            </a:extLst>
          </p:cNvPr>
          <p:cNvSpPr txBox="1"/>
          <p:nvPr/>
        </p:nvSpPr>
        <p:spPr>
          <a:xfrm>
            <a:off x="33634" y="3943218"/>
            <a:ext cx="12355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Error rate</a:t>
            </a:r>
            <a:endParaRPr dirty="0">
              <a:latin typeface="Acherus Grotesque" panose="02000505000000020004" pitchFamily="50" charset="0"/>
            </a:endParaRPr>
          </a:p>
        </p:txBody>
      </p:sp>
      <p:sp>
        <p:nvSpPr>
          <p:cNvPr id="12" name="Google Shape;225;p106">
            <a:extLst>
              <a:ext uri="{FF2B5EF4-FFF2-40B4-BE49-F238E27FC236}">
                <a16:creationId xmlns:a16="http://schemas.microsoft.com/office/drawing/2014/main" id="{1C1954A0-999C-45FB-997F-641CA237388A}"/>
              </a:ext>
            </a:extLst>
          </p:cNvPr>
          <p:cNvSpPr/>
          <p:nvPr/>
        </p:nvSpPr>
        <p:spPr>
          <a:xfrm>
            <a:off x="6176969" y="2206355"/>
            <a:ext cx="139984" cy="1554480"/>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3" name="Google Shape;259;p107">
            <a:extLst>
              <a:ext uri="{FF2B5EF4-FFF2-40B4-BE49-F238E27FC236}">
                <a16:creationId xmlns:a16="http://schemas.microsoft.com/office/drawing/2014/main" id="{A51B090E-0012-44A4-AEC2-1FFA99BBC9D1}"/>
              </a:ext>
            </a:extLst>
          </p:cNvPr>
          <p:cNvCxnSpPr>
            <a:cxnSpLocks/>
          </p:cNvCxnSpPr>
          <p:nvPr/>
        </p:nvCxnSpPr>
        <p:spPr>
          <a:xfrm flipH="1">
            <a:off x="1017152" y="3850904"/>
            <a:ext cx="236590" cy="190630"/>
          </a:xfrm>
          <a:prstGeom prst="straightConnector1">
            <a:avLst/>
          </a:prstGeom>
          <a:noFill/>
          <a:ln w="9525" cap="flat" cmpd="sng">
            <a:solidFill>
              <a:srgbClr val="650000"/>
            </a:solidFill>
            <a:prstDash val="solid"/>
            <a:round/>
            <a:headEnd type="none" w="sm" len="sm"/>
            <a:tailEnd type="triangle" w="med" len="med"/>
          </a:ln>
        </p:spPr>
      </p:cxnSp>
      <p:cxnSp>
        <p:nvCxnSpPr>
          <p:cNvPr id="14" name="Google Shape;259;p107">
            <a:extLst>
              <a:ext uri="{FF2B5EF4-FFF2-40B4-BE49-F238E27FC236}">
                <a16:creationId xmlns:a16="http://schemas.microsoft.com/office/drawing/2014/main" id="{4AC2BDEE-9FB0-4FA0-B411-26434C884CE9}"/>
              </a:ext>
            </a:extLst>
          </p:cNvPr>
          <p:cNvCxnSpPr>
            <a:cxnSpLocks/>
          </p:cNvCxnSpPr>
          <p:nvPr/>
        </p:nvCxnSpPr>
        <p:spPr>
          <a:xfrm flipH="1">
            <a:off x="922944" y="3577135"/>
            <a:ext cx="305516" cy="64152"/>
          </a:xfrm>
          <a:prstGeom prst="straightConnector1">
            <a:avLst/>
          </a:prstGeom>
          <a:noFill/>
          <a:ln w="9525" cap="flat" cmpd="sng">
            <a:solidFill>
              <a:srgbClr val="650000"/>
            </a:solidFill>
            <a:prstDash val="solid"/>
            <a:round/>
            <a:headEnd type="none" w="sm" len="sm"/>
            <a:tailEnd type="triangle" w="med" len="med"/>
          </a:ln>
        </p:spPr>
      </p:cxnSp>
      <p:sp>
        <p:nvSpPr>
          <p:cNvPr id="15" name="Google Shape;252;p107">
            <a:extLst>
              <a:ext uri="{FF2B5EF4-FFF2-40B4-BE49-F238E27FC236}">
                <a16:creationId xmlns:a16="http://schemas.microsoft.com/office/drawing/2014/main" id="{7C5A28FC-37A0-4C27-9605-C9E6A4486185}"/>
              </a:ext>
            </a:extLst>
          </p:cNvPr>
          <p:cNvSpPr txBox="1"/>
          <p:nvPr/>
        </p:nvSpPr>
        <p:spPr>
          <a:xfrm>
            <a:off x="47072" y="3406462"/>
            <a:ext cx="118138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Optimal</a:t>
            </a:r>
          </a:p>
          <a:p>
            <a:pPr marL="0" marR="0" lvl="0" indent="0" algn="l" rtl="0">
              <a:lnSpc>
                <a:spcPct val="100000"/>
              </a:lnSpc>
              <a:spcBef>
                <a:spcPts val="0"/>
              </a:spcBef>
              <a:spcAft>
                <a:spcPts val="0"/>
              </a:spcAft>
              <a:buNone/>
            </a:pPr>
            <a:r>
              <a:rPr lang="en-US" dirty="0">
                <a:latin typeface="Acherus Grotesque" panose="02000505000000020004" pitchFamily="50" charset="0"/>
              </a:rPr>
              <a:t>Parameter</a:t>
            </a:r>
            <a:endParaRPr dirty="0">
              <a:latin typeface="Acherus Grotesque" panose="02000505000000020004" pitchFamily="50" charset="0"/>
            </a:endParaRPr>
          </a:p>
        </p:txBody>
      </p:sp>
      <p:sp>
        <p:nvSpPr>
          <p:cNvPr id="16" name="TextBox 15">
            <a:extLst>
              <a:ext uri="{FF2B5EF4-FFF2-40B4-BE49-F238E27FC236}">
                <a16:creationId xmlns:a16="http://schemas.microsoft.com/office/drawing/2014/main" id="{B7A7548B-F766-475D-AF79-2B6AFD2F65F9}"/>
              </a:ext>
            </a:extLst>
          </p:cNvPr>
          <p:cNvSpPr txBox="1"/>
          <p:nvPr/>
        </p:nvSpPr>
        <p:spPr>
          <a:xfrm>
            <a:off x="5190037" y="2264471"/>
            <a:ext cx="1143262" cy="954107"/>
          </a:xfrm>
          <a:prstGeom prst="rect">
            <a:avLst/>
          </a:prstGeom>
          <a:noFill/>
        </p:spPr>
        <p:txBody>
          <a:bodyPr wrap="none" rtlCol="0">
            <a:spAutoFit/>
          </a:bodyPr>
          <a:lstStyle/>
          <a:p>
            <a:r>
              <a:rPr lang="en-US" dirty="0">
                <a:latin typeface="Acherus Grotesque" panose="02000505000000020004" pitchFamily="50" charset="0"/>
              </a:rPr>
              <a:t>Fitting </a:t>
            </a:r>
          </a:p>
          <a:p>
            <a:r>
              <a:rPr lang="en-US" dirty="0">
                <a:latin typeface="Acherus Grotesque" panose="02000505000000020004" pitchFamily="50" charset="0"/>
              </a:rPr>
              <a:t>the model</a:t>
            </a:r>
          </a:p>
          <a:p>
            <a:r>
              <a:rPr lang="en-US" dirty="0">
                <a:latin typeface="Acherus Grotesque" panose="02000505000000020004" pitchFamily="50" charset="0"/>
              </a:rPr>
              <a:t>With radial</a:t>
            </a:r>
          </a:p>
          <a:p>
            <a:r>
              <a:rPr lang="en-US" dirty="0">
                <a:latin typeface="Acherus Grotesque" panose="02000505000000020004" pitchFamily="50" charset="0"/>
              </a:rPr>
              <a:t>kernel</a:t>
            </a:r>
          </a:p>
        </p:txBody>
      </p:sp>
      <p:cxnSp>
        <p:nvCxnSpPr>
          <p:cNvPr id="17" name="Google Shape;259;p107">
            <a:extLst>
              <a:ext uri="{FF2B5EF4-FFF2-40B4-BE49-F238E27FC236}">
                <a16:creationId xmlns:a16="http://schemas.microsoft.com/office/drawing/2014/main" id="{F5486CE7-1F1B-446D-90AC-A4D5C0655EFA}"/>
              </a:ext>
            </a:extLst>
          </p:cNvPr>
          <p:cNvCxnSpPr>
            <a:cxnSpLocks/>
          </p:cNvCxnSpPr>
          <p:nvPr/>
        </p:nvCxnSpPr>
        <p:spPr>
          <a:xfrm flipH="1">
            <a:off x="6186273" y="3905834"/>
            <a:ext cx="230101" cy="0"/>
          </a:xfrm>
          <a:prstGeom prst="straightConnector1">
            <a:avLst/>
          </a:prstGeom>
          <a:noFill/>
          <a:ln w="9525" cap="flat" cmpd="sng">
            <a:solidFill>
              <a:srgbClr val="650000"/>
            </a:solidFill>
            <a:prstDash val="solid"/>
            <a:round/>
            <a:headEnd type="none" w="sm" len="sm"/>
            <a:tailEnd type="triangle" w="med" len="med"/>
          </a:ln>
        </p:spPr>
      </p:cxnSp>
      <p:sp>
        <p:nvSpPr>
          <p:cNvPr id="18" name="Google Shape;204;p105">
            <a:extLst>
              <a:ext uri="{FF2B5EF4-FFF2-40B4-BE49-F238E27FC236}">
                <a16:creationId xmlns:a16="http://schemas.microsoft.com/office/drawing/2014/main" id="{C603BB7D-7D20-4FBE-92C0-2FA5185E67E2}"/>
              </a:ext>
            </a:extLst>
          </p:cNvPr>
          <p:cNvSpPr txBox="1"/>
          <p:nvPr/>
        </p:nvSpPr>
        <p:spPr>
          <a:xfrm>
            <a:off x="5212540" y="3443669"/>
            <a:ext cx="1235585"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Number</a:t>
            </a:r>
          </a:p>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of Support Vector</a:t>
            </a:r>
            <a:endParaRPr dirty="0">
              <a:latin typeface="Acherus Grotesque" panose="02000505000000020004" pitchFamily="50" charset="0"/>
            </a:endParaRPr>
          </a:p>
        </p:txBody>
      </p:sp>
      <p:sp>
        <p:nvSpPr>
          <p:cNvPr id="19" name="Google Shape;225;p106">
            <a:extLst>
              <a:ext uri="{FF2B5EF4-FFF2-40B4-BE49-F238E27FC236}">
                <a16:creationId xmlns:a16="http://schemas.microsoft.com/office/drawing/2014/main" id="{05FA6D1B-ADD7-42B8-918E-93CB4BA43BA5}"/>
              </a:ext>
            </a:extLst>
          </p:cNvPr>
          <p:cNvSpPr/>
          <p:nvPr/>
        </p:nvSpPr>
        <p:spPr>
          <a:xfrm>
            <a:off x="6204113" y="4551000"/>
            <a:ext cx="171825" cy="709001"/>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 name="Google Shape;226;p106">
            <a:extLst>
              <a:ext uri="{FF2B5EF4-FFF2-40B4-BE49-F238E27FC236}">
                <a16:creationId xmlns:a16="http://schemas.microsoft.com/office/drawing/2014/main" id="{2B4FD71D-435F-41F1-A1FE-58EE224421D8}"/>
              </a:ext>
            </a:extLst>
          </p:cNvPr>
          <p:cNvSpPr txBox="1"/>
          <p:nvPr/>
        </p:nvSpPr>
        <p:spPr>
          <a:xfrm>
            <a:off x="5131101" y="4135004"/>
            <a:ext cx="1073012" cy="307736"/>
          </a:xfrm>
          <a:prstGeom prst="rect">
            <a:avLst/>
          </a:prstGeom>
          <a:noFill/>
          <a:ln>
            <a:noFill/>
          </a:ln>
        </p:spPr>
        <p:txBody>
          <a:bodyPr spcFirstLastPara="1" wrap="square" lIns="91425" tIns="45700" rIns="91425" bIns="45700" anchor="t" anchorCtr="0">
            <a:spAutoFit/>
          </a:bodyPr>
          <a:lstStyle/>
          <a:p>
            <a:r>
              <a:rPr lang="en-US" dirty="0"/>
              <a:t>predictions</a:t>
            </a:r>
          </a:p>
        </p:txBody>
      </p:sp>
      <p:sp>
        <p:nvSpPr>
          <p:cNvPr id="21" name="Google Shape;225;p106">
            <a:extLst>
              <a:ext uri="{FF2B5EF4-FFF2-40B4-BE49-F238E27FC236}">
                <a16:creationId xmlns:a16="http://schemas.microsoft.com/office/drawing/2014/main" id="{6503E191-5EED-4B43-88D8-667A676568E6}"/>
              </a:ext>
            </a:extLst>
          </p:cNvPr>
          <p:cNvSpPr/>
          <p:nvPr/>
        </p:nvSpPr>
        <p:spPr>
          <a:xfrm>
            <a:off x="6164985" y="4053446"/>
            <a:ext cx="134611" cy="328332"/>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2" name="Google Shape;226;p106">
            <a:extLst>
              <a:ext uri="{FF2B5EF4-FFF2-40B4-BE49-F238E27FC236}">
                <a16:creationId xmlns:a16="http://schemas.microsoft.com/office/drawing/2014/main" id="{2AE73315-5470-4F20-ACFF-D1DB499D99D0}"/>
              </a:ext>
            </a:extLst>
          </p:cNvPr>
          <p:cNvSpPr txBox="1"/>
          <p:nvPr/>
        </p:nvSpPr>
        <p:spPr>
          <a:xfrm>
            <a:off x="5217014" y="4734445"/>
            <a:ext cx="1073012" cy="307736"/>
          </a:xfrm>
          <a:prstGeom prst="rect">
            <a:avLst/>
          </a:prstGeom>
          <a:noFill/>
          <a:ln>
            <a:noFill/>
          </a:ln>
        </p:spPr>
        <p:txBody>
          <a:bodyPr spcFirstLastPara="1" wrap="square" lIns="91425" tIns="45700" rIns="91425" bIns="45700" anchor="t" anchorCtr="0">
            <a:spAutoFit/>
          </a:bodyPr>
          <a:lstStyle/>
          <a:p>
            <a:r>
              <a:rPr lang="en-US" dirty="0">
                <a:latin typeface="Acherus Grotesque" panose="02000505000000020004" pitchFamily="50" charset="0"/>
              </a:rPr>
              <a:t>accuracy</a:t>
            </a:r>
          </a:p>
        </p:txBody>
      </p:sp>
      <p:sp>
        <p:nvSpPr>
          <p:cNvPr id="23" name="Google Shape;225;p106">
            <a:extLst>
              <a:ext uri="{FF2B5EF4-FFF2-40B4-BE49-F238E27FC236}">
                <a16:creationId xmlns:a16="http://schemas.microsoft.com/office/drawing/2014/main" id="{4A96172E-F853-4D0E-A787-602F5B68836E}"/>
              </a:ext>
            </a:extLst>
          </p:cNvPr>
          <p:cNvSpPr/>
          <p:nvPr/>
        </p:nvSpPr>
        <p:spPr>
          <a:xfrm>
            <a:off x="6246961" y="5379148"/>
            <a:ext cx="134610" cy="307776"/>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4" name="Google Shape;226;p106">
            <a:extLst>
              <a:ext uri="{FF2B5EF4-FFF2-40B4-BE49-F238E27FC236}">
                <a16:creationId xmlns:a16="http://schemas.microsoft.com/office/drawing/2014/main" id="{51479CC8-129A-40E1-A1CE-89FCD56EE9BA}"/>
              </a:ext>
            </a:extLst>
          </p:cNvPr>
          <p:cNvSpPr txBox="1"/>
          <p:nvPr/>
        </p:nvSpPr>
        <p:spPr>
          <a:xfrm>
            <a:off x="5191275" y="5440110"/>
            <a:ext cx="1073012" cy="307736"/>
          </a:xfrm>
          <a:prstGeom prst="rect">
            <a:avLst/>
          </a:prstGeom>
          <a:noFill/>
          <a:ln>
            <a:noFill/>
          </a:ln>
        </p:spPr>
        <p:txBody>
          <a:bodyPr spcFirstLastPara="1" wrap="square" lIns="91425" tIns="45700" rIns="91425" bIns="45700" anchor="t" anchorCtr="0">
            <a:spAutoFit/>
          </a:bodyPr>
          <a:lstStyle/>
          <a:p>
            <a:r>
              <a:rPr lang="en-US" dirty="0">
                <a:latin typeface="Acherus Grotesque" panose="02000505000000020004" pitchFamily="50" charset="0"/>
              </a:rPr>
              <a:t>Error rate</a:t>
            </a:r>
          </a:p>
        </p:txBody>
      </p:sp>
    </p:spTree>
    <p:extLst>
      <p:ext uri="{BB962C8B-B14F-4D97-AF65-F5344CB8AC3E}">
        <p14:creationId xmlns:p14="http://schemas.microsoft.com/office/powerpoint/2010/main" val="1550219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E6E6-8752-4D3B-90D3-857D55D8A873}"/>
              </a:ext>
            </a:extLst>
          </p:cNvPr>
          <p:cNvSpPr>
            <a:spLocks noGrp="1"/>
          </p:cNvSpPr>
          <p:nvPr>
            <p:ph type="title"/>
          </p:nvPr>
        </p:nvSpPr>
        <p:spPr/>
        <p:txBody>
          <a:bodyPr/>
          <a:lstStyle/>
          <a:p>
            <a:r>
              <a:rPr lang="en-US" dirty="0"/>
              <a:t>Python code continued</a:t>
            </a:r>
          </a:p>
        </p:txBody>
      </p:sp>
      <p:sp>
        <p:nvSpPr>
          <p:cNvPr id="3" name="Footer Placeholder 2">
            <a:extLst>
              <a:ext uri="{FF2B5EF4-FFF2-40B4-BE49-F238E27FC236}">
                <a16:creationId xmlns:a16="http://schemas.microsoft.com/office/drawing/2014/main" id="{F877927A-AEC3-455B-AAFA-C8EE98913FFF}"/>
              </a:ext>
            </a:extLst>
          </p:cNvPr>
          <p:cNvSpPr>
            <a:spLocks noGrp="1"/>
          </p:cNvSpPr>
          <p:nvPr>
            <p:ph type="ftr" sz="quarter" idx="11"/>
          </p:nvPr>
        </p:nvSpPr>
        <p:spPr/>
        <p:txBody>
          <a:bodyPr/>
          <a:lstStyle/>
          <a:p>
            <a:r>
              <a:rPr lang="en-US"/>
              <a:t>Support Vector Machines</a:t>
            </a:r>
            <a:endParaRPr lang="en-US" dirty="0"/>
          </a:p>
        </p:txBody>
      </p:sp>
      <p:sp>
        <p:nvSpPr>
          <p:cNvPr id="4" name="Slide Number Placeholder 3">
            <a:extLst>
              <a:ext uri="{FF2B5EF4-FFF2-40B4-BE49-F238E27FC236}">
                <a16:creationId xmlns:a16="http://schemas.microsoft.com/office/drawing/2014/main" id="{B809D256-9C75-4C10-9D26-7D950D425E3D}"/>
              </a:ext>
            </a:extLst>
          </p:cNvPr>
          <p:cNvSpPr>
            <a:spLocks noGrp="1"/>
          </p:cNvSpPr>
          <p:nvPr>
            <p:ph type="sldNum" sz="quarter" idx="12"/>
          </p:nvPr>
        </p:nvSpPr>
        <p:spPr/>
        <p:txBody>
          <a:bodyPr/>
          <a:lstStyle/>
          <a:p>
            <a:fld id="{8E06CFEE-053A-4A40-A88B-A288F0289482}" type="slidenum">
              <a:rPr lang="en-US" smtClean="0"/>
              <a:t>33</a:t>
            </a:fld>
            <a:endParaRPr lang="en-US"/>
          </a:p>
        </p:txBody>
      </p:sp>
      <p:sp>
        <p:nvSpPr>
          <p:cNvPr id="5" name="Google Shape;250;p107">
            <a:extLst>
              <a:ext uri="{FF2B5EF4-FFF2-40B4-BE49-F238E27FC236}">
                <a16:creationId xmlns:a16="http://schemas.microsoft.com/office/drawing/2014/main" id="{AB99BA14-31D1-4654-AB17-9090B9B1085C}"/>
              </a:ext>
            </a:extLst>
          </p:cNvPr>
          <p:cNvSpPr/>
          <p:nvPr/>
        </p:nvSpPr>
        <p:spPr>
          <a:xfrm>
            <a:off x="911726" y="1582770"/>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
        <p:nvSpPr>
          <p:cNvPr id="6" name="Google Shape;251;p107">
            <a:extLst>
              <a:ext uri="{FF2B5EF4-FFF2-40B4-BE49-F238E27FC236}">
                <a16:creationId xmlns:a16="http://schemas.microsoft.com/office/drawing/2014/main" id="{74D01833-8F68-4C81-B4C5-048D68656FD9}"/>
              </a:ext>
            </a:extLst>
          </p:cNvPr>
          <p:cNvSpPr txBox="1"/>
          <p:nvPr/>
        </p:nvSpPr>
        <p:spPr>
          <a:xfrm>
            <a:off x="2706954" y="2318775"/>
            <a:ext cx="8377600" cy="3323946"/>
          </a:xfrm>
          <a:prstGeom prst="rect">
            <a:avLst/>
          </a:prstGeom>
          <a:solidFill>
            <a:srgbClr val="DEEE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Consolas"/>
                <a:cs typeface="Courier New"/>
              </a:rPr>
              <a:t>print(</a:t>
            </a:r>
            <a:r>
              <a:rPr lang="en-US" dirty="0" err="1">
                <a:latin typeface="Consolas"/>
                <a:cs typeface="Courier New"/>
              </a:rPr>
              <a:t>f"Training</a:t>
            </a:r>
            <a:r>
              <a:rPr lang="en-US" dirty="0">
                <a:latin typeface="Consolas"/>
                <a:cs typeface="Courier New"/>
              </a:rPr>
              <a:t> Error Rate: {train_error_rate:.3f}")</a:t>
            </a:r>
          </a:p>
          <a:p>
            <a:pPr marL="0" marR="0" lvl="0" indent="0" algn="l" rtl="0">
              <a:lnSpc>
                <a:spcPct val="100000"/>
              </a:lnSpc>
              <a:spcBef>
                <a:spcPts val="0"/>
              </a:spcBef>
              <a:spcAft>
                <a:spcPts val="0"/>
              </a:spcAft>
              <a:buNone/>
            </a:pPr>
            <a:r>
              <a:rPr lang="en-US" dirty="0">
                <a:latin typeface="Consolas"/>
                <a:cs typeface="Courier New"/>
              </a:rPr>
              <a:t>print(</a:t>
            </a:r>
            <a:r>
              <a:rPr lang="en-US" dirty="0" err="1">
                <a:latin typeface="Consolas"/>
                <a:cs typeface="Courier New"/>
              </a:rPr>
              <a:t>f"Testing</a:t>
            </a:r>
            <a:r>
              <a:rPr lang="en-US" dirty="0">
                <a:latin typeface="Consolas"/>
                <a:cs typeface="Courier New"/>
              </a:rPr>
              <a:t> Error Rate: {test_error_rate:.3f}")</a:t>
            </a:r>
          </a:p>
          <a:p>
            <a:pPr marL="0" marR="0" lvl="0" indent="0" algn="l" rtl="0">
              <a:lnSpc>
                <a:spcPct val="100000"/>
              </a:lnSpc>
              <a:spcBef>
                <a:spcPts val="0"/>
              </a:spcBef>
              <a:spcAft>
                <a:spcPts val="0"/>
              </a:spcAft>
              <a:buNone/>
            </a:pPr>
            <a:r>
              <a:rPr lang="en-US" dirty="0">
                <a:latin typeface="Consolas"/>
                <a:cs typeface="Courier New"/>
              </a:rPr>
              <a:t>svc = SVC(kernel='poly', degree=2, </a:t>
            </a:r>
            <a:r>
              <a:rPr lang="en-US" dirty="0" err="1">
                <a:latin typeface="Consolas"/>
                <a:cs typeface="Courier New"/>
              </a:rPr>
              <a:t>random_state</a:t>
            </a:r>
            <a:r>
              <a:rPr lang="en-US" dirty="0">
                <a:latin typeface="Consolas"/>
                <a:cs typeface="Courier New"/>
              </a:rPr>
              <a:t>=1)</a:t>
            </a:r>
          </a:p>
          <a:p>
            <a:pPr marL="0" marR="0" lvl="0" indent="0" algn="l" rtl="0">
              <a:lnSpc>
                <a:spcPct val="100000"/>
              </a:lnSpc>
              <a:spcBef>
                <a:spcPts val="0"/>
              </a:spcBef>
              <a:spcAft>
                <a:spcPts val="0"/>
              </a:spcAft>
              <a:buNone/>
            </a:pPr>
            <a:r>
              <a:rPr lang="en-US" dirty="0">
                <a:latin typeface="Consolas"/>
                <a:cs typeface="Courier New"/>
              </a:rPr>
              <a:t>parameters = {'C':</a:t>
            </a:r>
            <a:r>
              <a:rPr lang="en-US" dirty="0" err="1">
                <a:latin typeface="Consolas"/>
                <a:cs typeface="Courier New"/>
              </a:rPr>
              <a:t>np.arange</a:t>
            </a:r>
            <a:r>
              <a:rPr lang="en-US" dirty="0">
                <a:latin typeface="Consolas"/>
                <a:cs typeface="Courier New"/>
              </a:rPr>
              <a:t>(0.01, 10, 2)}</a:t>
            </a:r>
          </a:p>
          <a:p>
            <a:pPr marL="0" marR="0" lvl="0" indent="0" algn="l" rtl="0">
              <a:lnSpc>
                <a:spcPct val="100000"/>
              </a:lnSpc>
              <a:spcBef>
                <a:spcPts val="0"/>
              </a:spcBef>
              <a:spcAft>
                <a:spcPts val="0"/>
              </a:spcAft>
              <a:buNone/>
            </a:pPr>
            <a:r>
              <a:rPr lang="en-US" dirty="0" err="1">
                <a:latin typeface="Consolas"/>
                <a:cs typeface="Courier New"/>
              </a:rPr>
              <a:t>clf</a:t>
            </a:r>
            <a:r>
              <a:rPr lang="en-US" dirty="0">
                <a:latin typeface="Consolas"/>
                <a:cs typeface="Courier New"/>
              </a:rPr>
              <a:t> = </a:t>
            </a:r>
            <a:r>
              <a:rPr lang="en-US" dirty="0" err="1">
                <a:latin typeface="Consolas"/>
                <a:cs typeface="Courier New"/>
              </a:rPr>
              <a:t>GridSearchCV</a:t>
            </a:r>
            <a:r>
              <a:rPr lang="en-US" dirty="0">
                <a:latin typeface="Consolas"/>
                <a:cs typeface="Courier New"/>
              </a:rPr>
              <a:t>(svc, parameters)</a:t>
            </a:r>
          </a:p>
          <a:p>
            <a:pPr marL="0" marR="0" lvl="0" indent="0" algn="l" rtl="0">
              <a:lnSpc>
                <a:spcPct val="100000"/>
              </a:lnSpc>
              <a:spcBef>
                <a:spcPts val="0"/>
              </a:spcBef>
              <a:spcAft>
                <a:spcPts val="0"/>
              </a:spcAft>
              <a:buNone/>
            </a:pPr>
            <a:r>
              <a:rPr lang="en-US" dirty="0" err="1">
                <a:latin typeface="Consolas"/>
                <a:cs typeface="Courier New"/>
              </a:rPr>
              <a:t>clf.fit</a:t>
            </a:r>
            <a:r>
              <a:rPr lang="en-US" dirty="0">
                <a:latin typeface="Consolas"/>
                <a:cs typeface="Courier New"/>
              </a:rPr>
              <a:t>(</a:t>
            </a:r>
            <a:r>
              <a:rPr lang="en-US" dirty="0" err="1">
                <a:latin typeface="Consolas"/>
                <a:cs typeface="Courier New"/>
              </a:rPr>
              <a:t>X_train</a:t>
            </a:r>
            <a:r>
              <a:rPr lang="en-US" dirty="0">
                <a:latin typeface="Consolas"/>
                <a:cs typeface="Courier New"/>
              </a:rPr>
              <a:t>, </a:t>
            </a:r>
            <a:r>
              <a:rPr lang="en-US" dirty="0" err="1">
                <a:latin typeface="Consolas"/>
                <a:cs typeface="Courier New"/>
              </a:rPr>
              <a:t>y_train</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GridSearchCV</a:t>
            </a:r>
            <a:r>
              <a:rPr lang="en-US" dirty="0">
                <a:latin typeface="Consolas"/>
                <a:cs typeface="Courier New"/>
              </a:rPr>
              <a:t>(cv=None, </a:t>
            </a:r>
            <a:r>
              <a:rPr lang="en-US" dirty="0" err="1">
                <a:latin typeface="Consolas"/>
                <a:cs typeface="Courier New"/>
              </a:rPr>
              <a:t>error_score</a:t>
            </a:r>
            <a:r>
              <a:rPr lang="en-US" dirty="0">
                <a:latin typeface="Consolas"/>
                <a:cs typeface="Courier New"/>
              </a:rPr>
              <a:t>='raise',</a:t>
            </a:r>
          </a:p>
          <a:p>
            <a:pPr marL="0" marR="0" lvl="0" indent="0" algn="l" rtl="0">
              <a:lnSpc>
                <a:spcPct val="100000"/>
              </a:lnSpc>
              <a:spcBef>
                <a:spcPts val="0"/>
              </a:spcBef>
              <a:spcAft>
                <a:spcPts val="0"/>
              </a:spcAft>
              <a:buNone/>
            </a:pPr>
            <a:r>
              <a:rPr lang="en-US" dirty="0">
                <a:latin typeface="Consolas"/>
                <a:cs typeface="Courier New"/>
              </a:rPr>
              <a:t>       estimator=SVC(C=1.0, </a:t>
            </a:r>
            <a:r>
              <a:rPr lang="en-US" dirty="0" err="1">
                <a:latin typeface="Consolas"/>
                <a:cs typeface="Courier New"/>
              </a:rPr>
              <a:t>cache_size</a:t>
            </a:r>
            <a:r>
              <a:rPr lang="en-US" dirty="0">
                <a:latin typeface="Consolas"/>
                <a:cs typeface="Courier New"/>
              </a:rPr>
              <a:t>=200, </a:t>
            </a:r>
            <a:r>
              <a:rPr lang="en-US" dirty="0" err="1">
                <a:latin typeface="Consolas"/>
                <a:cs typeface="Courier New"/>
              </a:rPr>
              <a:t>class_weight</a:t>
            </a:r>
            <a:r>
              <a:rPr lang="en-US" dirty="0">
                <a:latin typeface="Consolas"/>
                <a:cs typeface="Courier New"/>
              </a:rPr>
              <a:t>=None, coef0=0.0,</a:t>
            </a:r>
          </a:p>
          <a:p>
            <a:pPr marL="0" marR="0" lvl="0" indent="0" algn="l" rtl="0">
              <a:lnSpc>
                <a:spcPct val="100000"/>
              </a:lnSpc>
              <a:spcBef>
                <a:spcPts val="0"/>
              </a:spcBef>
              <a:spcAft>
                <a:spcPts val="0"/>
              </a:spcAft>
              <a:buNone/>
            </a:pPr>
            <a:r>
              <a:rPr lang="en-US" dirty="0">
                <a:latin typeface="Consolas"/>
                <a:cs typeface="Courier New"/>
              </a:rPr>
              <a:t>  </a:t>
            </a:r>
            <a:r>
              <a:rPr lang="en-US" dirty="0" err="1">
                <a:latin typeface="Consolas"/>
                <a:cs typeface="Courier New"/>
              </a:rPr>
              <a:t>decision_function_shape</a:t>
            </a:r>
            <a:r>
              <a:rPr lang="en-US" dirty="0">
                <a:latin typeface="Consolas"/>
                <a:cs typeface="Courier New"/>
              </a:rPr>
              <a:t>=None, degree=2, gamma='auto', kernel='poly', </a:t>
            </a:r>
          </a:p>
          <a:p>
            <a:pPr marL="0" marR="0" lvl="0" indent="0" algn="l" rtl="0">
              <a:lnSpc>
                <a:spcPct val="100000"/>
              </a:lnSpc>
              <a:spcBef>
                <a:spcPts val="0"/>
              </a:spcBef>
              <a:spcAft>
                <a:spcPts val="0"/>
              </a:spcAft>
              <a:buNone/>
            </a:pPr>
            <a:r>
              <a:rPr lang="en-US" dirty="0">
                <a:latin typeface="Consolas"/>
                <a:cs typeface="Courier New"/>
              </a:rPr>
              <a:t>  </a:t>
            </a:r>
            <a:r>
              <a:rPr lang="en-US" dirty="0" err="1">
                <a:latin typeface="Consolas"/>
                <a:cs typeface="Courier New"/>
              </a:rPr>
              <a:t>max_iter</a:t>
            </a:r>
            <a:r>
              <a:rPr lang="en-US" dirty="0">
                <a:latin typeface="Consolas"/>
                <a:cs typeface="Courier New"/>
              </a:rPr>
              <a:t>=-1, probability=False, </a:t>
            </a:r>
            <a:r>
              <a:rPr lang="en-US" dirty="0" err="1">
                <a:latin typeface="Consolas"/>
                <a:cs typeface="Courier New"/>
              </a:rPr>
              <a:t>random_state</a:t>
            </a:r>
            <a:r>
              <a:rPr lang="en-US" dirty="0">
                <a:latin typeface="Consolas"/>
                <a:cs typeface="Courier New"/>
              </a:rPr>
              <a:t>=42, shrinking=True,</a:t>
            </a:r>
          </a:p>
          <a:p>
            <a:pPr marL="0" marR="0" lvl="0" indent="0" algn="l" rtl="0">
              <a:lnSpc>
                <a:spcPct val="100000"/>
              </a:lnSpc>
              <a:spcBef>
                <a:spcPts val="0"/>
              </a:spcBef>
              <a:spcAft>
                <a:spcPts val="0"/>
              </a:spcAft>
              <a:buNone/>
            </a:pPr>
            <a:r>
              <a:rPr lang="en-US" dirty="0">
                <a:latin typeface="Consolas"/>
                <a:cs typeface="Courier New"/>
              </a:rPr>
              <a:t>  </a:t>
            </a:r>
            <a:r>
              <a:rPr lang="en-US" dirty="0" err="1">
                <a:latin typeface="Consolas"/>
                <a:cs typeface="Courier New"/>
              </a:rPr>
              <a:t>tol</a:t>
            </a:r>
            <a:r>
              <a:rPr lang="en-US" dirty="0">
                <a:latin typeface="Consolas"/>
                <a:cs typeface="Courier New"/>
              </a:rPr>
              <a:t>=0.001, verbose=False),</a:t>
            </a:r>
            <a:r>
              <a:rPr lang="en-US" dirty="0" err="1">
                <a:latin typeface="Consolas"/>
                <a:cs typeface="Courier New"/>
              </a:rPr>
              <a:t>n_jobs</a:t>
            </a:r>
            <a:r>
              <a:rPr lang="en-US" dirty="0">
                <a:latin typeface="Consolas"/>
                <a:cs typeface="Courier New"/>
              </a:rPr>
              <a:t>=1,</a:t>
            </a:r>
          </a:p>
          <a:p>
            <a:pPr marL="0" marR="0" lvl="0" indent="0" algn="l" rtl="0">
              <a:lnSpc>
                <a:spcPct val="100000"/>
              </a:lnSpc>
              <a:spcBef>
                <a:spcPts val="0"/>
              </a:spcBef>
              <a:spcAft>
                <a:spcPts val="0"/>
              </a:spcAft>
              <a:buNone/>
            </a:pPr>
            <a:r>
              <a:rPr lang="en-US" dirty="0">
                <a:latin typeface="Consolas"/>
                <a:cs typeface="Courier New"/>
              </a:rPr>
              <a:t>       </a:t>
            </a:r>
            <a:r>
              <a:rPr lang="en-US" dirty="0" err="1">
                <a:latin typeface="Consolas"/>
                <a:cs typeface="Courier New"/>
              </a:rPr>
              <a:t>param_grid</a:t>
            </a:r>
            <a:r>
              <a:rPr lang="en-US" dirty="0">
                <a:latin typeface="Consolas"/>
                <a:cs typeface="Courier New"/>
              </a:rPr>
              <a:t>={'C': </a:t>
            </a:r>
            <a:r>
              <a:rPr lang="en-US" dirty="0" err="1">
                <a:latin typeface="Consolas"/>
                <a:cs typeface="Courier New"/>
              </a:rPr>
              <a:t>np.array</a:t>
            </a:r>
            <a:r>
              <a:rPr lang="en-US" dirty="0">
                <a:latin typeface="Consolas"/>
                <a:cs typeface="Courier New"/>
              </a:rPr>
              <a:t>([ 0.01,  2.01,  4.01,  6.01,  8.01])},</a:t>
            </a:r>
          </a:p>
          <a:p>
            <a:pPr marL="0" marR="0" lvl="0" indent="0" algn="l" rtl="0">
              <a:lnSpc>
                <a:spcPct val="100000"/>
              </a:lnSpc>
              <a:spcBef>
                <a:spcPts val="0"/>
              </a:spcBef>
              <a:spcAft>
                <a:spcPts val="0"/>
              </a:spcAft>
              <a:buNone/>
            </a:pPr>
            <a:r>
              <a:rPr lang="en-US" dirty="0">
                <a:latin typeface="Consolas"/>
                <a:cs typeface="Courier New"/>
              </a:rPr>
              <a:t>       </a:t>
            </a:r>
            <a:r>
              <a:rPr lang="en-US" dirty="0" err="1">
                <a:latin typeface="Consolas"/>
                <a:cs typeface="Courier New"/>
              </a:rPr>
              <a:t>pre_dispatch</a:t>
            </a:r>
            <a:r>
              <a:rPr lang="en-US" dirty="0">
                <a:latin typeface="Consolas"/>
                <a:cs typeface="Courier New"/>
              </a:rPr>
              <a:t>='2*</a:t>
            </a:r>
            <a:r>
              <a:rPr lang="en-US" dirty="0" err="1">
                <a:latin typeface="Consolas"/>
                <a:cs typeface="Courier New"/>
              </a:rPr>
              <a:t>n_jobs</a:t>
            </a:r>
            <a:r>
              <a:rPr lang="en-US" dirty="0">
                <a:latin typeface="Consolas"/>
                <a:cs typeface="Courier New"/>
              </a:rPr>
              <a:t>', refit=True, </a:t>
            </a:r>
            <a:r>
              <a:rPr lang="en-US" dirty="0" err="1">
                <a:latin typeface="Consolas"/>
                <a:cs typeface="Courier New"/>
              </a:rPr>
              <a:t>return_train_score</a:t>
            </a:r>
            <a:r>
              <a:rPr lang="en-US" dirty="0">
                <a:latin typeface="Consolas"/>
                <a:cs typeface="Courier New"/>
              </a:rPr>
              <a:t>=True,</a:t>
            </a:r>
          </a:p>
          <a:p>
            <a:pPr marL="0" marR="0" lvl="0" indent="0" algn="l" rtl="0">
              <a:lnSpc>
                <a:spcPct val="100000"/>
              </a:lnSpc>
              <a:spcBef>
                <a:spcPts val="0"/>
              </a:spcBef>
              <a:spcAft>
                <a:spcPts val="0"/>
              </a:spcAft>
              <a:buNone/>
            </a:pPr>
            <a:r>
              <a:rPr lang="en-US" dirty="0">
                <a:latin typeface="Consolas"/>
                <a:cs typeface="Courier New"/>
              </a:rPr>
              <a:t>       scoring=None, verbose=0)</a:t>
            </a:r>
          </a:p>
          <a:p>
            <a:pPr marL="0" marR="0" lvl="0" indent="0" algn="l" rtl="0">
              <a:lnSpc>
                <a:spcPct val="100000"/>
              </a:lnSpc>
              <a:spcBef>
                <a:spcPts val="0"/>
              </a:spcBef>
              <a:spcAft>
                <a:spcPts val="0"/>
              </a:spcAft>
              <a:buNone/>
            </a:pPr>
            <a:r>
              <a:rPr lang="en-US" dirty="0" err="1">
                <a:latin typeface="Consolas"/>
                <a:cs typeface="Courier New"/>
              </a:rPr>
              <a:t>clf.best_params</a:t>
            </a:r>
            <a:r>
              <a:rPr lang="en-US" dirty="0">
                <a:latin typeface="Consolas"/>
                <a:cs typeface="Courier New"/>
              </a:rPr>
              <a:t>_</a:t>
            </a:r>
          </a:p>
        </p:txBody>
      </p:sp>
      <p:sp>
        <p:nvSpPr>
          <p:cNvPr id="7" name="Google Shape;225;p106">
            <a:extLst>
              <a:ext uri="{FF2B5EF4-FFF2-40B4-BE49-F238E27FC236}">
                <a16:creationId xmlns:a16="http://schemas.microsoft.com/office/drawing/2014/main" id="{6A8B8CC1-DB22-4A6D-AE1D-686605DBE0FD}"/>
              </a:ext>
            </a:extLst>
          </p:cNvPr>
          <p:cNvSpPr/>
          <p:nvPr/>
        </p:nvSpPr>
        <p:spPr>
          <a:xfrm>
            <a:off x="2489702" y="2380121"/>
            <a:ext cx="191293" cy="351235"/>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8" name="Google Shape;259;p107">
            <a:extLst>
              <a:ext uri="{FF2B5EF4-FFF2-40B4-BE49-F238E27FC236}">
                <a16:creationId xmlns:a16="http://schemas.microsoft.com/office/drawing/2014/main" id="{4C7A85CF-742B-4D97-AA86-C17E3DEBF9F9}"/>
              </a:ext>
            </a:extLst>
          </p:cNvPr>
          <p:cNvCxnSpPr>
            <a:cxnSpLocks/>
          </p:cNvCxnSpPr>
          <p:nvPr/>
        </p:nvCxnSpPr>
        <p:spPr>
          <a:xfrm flipH="1">
            <a:off x="2384707" y="5461297"/>
            <a:ext cx="295493" cy="2892"/>
          </a:xfrm>
          <a:prstGeom prst="straightConnector1">
            <a:avLst/>
          </a:prstGeom>
          <a:noFill/>
          <a:ln w="9525" cap="flat" cmpd="sng">
            <a:solidFill>
              <a:srgbClr val="650000"/>
            </a:solidFill>
            <a:prstDash val="solid"/>
            <a:round/>
            <a:headEnd type="none" w="sm" len="sm"/>
            <a:tailEnd type="triangle" w="med" len="med"/>
          </a:ln>
        </p:spPr>
      </p:cxnSp>
      <p:sp>
        <p:nvSpPr>
          <p:cNvPr id="9" name="Google Shape;252;p107">
            <a:extLst>
              <a:ext uri="{FF2B5EF4-FFF2-40B4-BE49-F238E27FC236}">
                <a16:creationId xmlns:a16="http://schemas.microsoft.com/office/drawing/2014/main" id="{C2049764-1EA3-4099-8BF2-3F708F04416C}"/>
              </a:ext>
            </a:extLst>
          </p:cNvPr>
          <p:cNvSpPr txBox="1"/>
          <p:nvPr/>
        </p:nvSpPr>
        <p:spPr>
          <a:xfrm>
            <a:off x="1925275" y="2343098"/>
            <a:ext cx="72817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Print</a:t>
            </a:r>
          </a:p>
          <a:p>
            <a:pPr marL="0" marR="0" lvl="0" indent="0" algn="l" rtl="0">
              <a:lnSpc>
                <a:spcPct val="100000"/>
              </a:lnSpc>
              <a:spcBef>
                <a:spcPts val="0"/>
              </a:spcBef>
              <a:spcAft>
                <a:spcPts val="0"/>
              </a:spcAft>
              <a:buNone/>
            </a:pPr>
            <a:r>
              <a:rPr lang="en-US" dirty="0">
                <a:latin typeface="Acherus Grotesque" panose="02000505000000020004" pitchFamily="50" charset="0"/>
              </a:rPr>
              <a:t>result</a:t>
            </a:r>
            <a:endParaRPr dirty="0">
              <a:latin typeface="Acherus Grotesque" panose="02000505000000020004" pitchFamily="50" charset="0"/>
            </a:endParaRPr>
          </a:p>
        </p:txBody>
      </p:sp>
      <p:sp>
        <p:nvSpPr>
          <p:cNvPr id="10" name="Google Shape;225;p106">
            <a:extLst>
              <a:ext uri="{FF2B5EF4-FFF2-40B4-BE49-F238E27FC236}">
                <a16:creationId xmlns:a16="http://schemas.microsoft.com/office/drawing/2014/main" id="{59368999-F130-44CF-886E-6AC159D99946}"/>
              </a:ext>
            </a:extLst>
          </p:cNvPr>
          <p:cNvSpPr/>
          <p:nvPr/>
        </p:nvSpPr>
        <p:spPr>
          <a:xfrm>
            <a:off x="2428021" y="2903301"/>
            <a:ext cx="306271" cy="2359704"/>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 name="Google Shape;252;p107">
            <a:extLst>
              <a:ext uri="{FF2B5EF4-FFF2-40B4-BE49-F238E27FC236}">
                <a16:creationId xmlns:a16="http://schemas.microsoft.com/office/drawing/2014/main" id="{3C06BB7A-9AE6-4278-A5DC-5B1B685AC7B2}"/>
              </a:ext>
            </a:extLst>
          </p:cNvPr>
          <p:cNvSpPr txBox="1"/>
          <p:nvPr/>
        </p:nvSpPr>
        <p:spPr>
          <a:xfrm>
            <a:off x="1036002" y="3591198"/>
            <a:ext cx="154515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Use </a:t>
            </a:r>
            <a:r>
              <a:rPr lang="en-US" sz="1400" b="0" i="0" u="none" strike="noStrike" cap="none" dirty="0" err="1">
                <a:solidFill>
                  <a:srgbClr val="000000"/>
                </a:solidFill>
                <a:latin typeface="Acherus Grotesque" panose="02000505000000020004" pitchFamily="50" charset="0"/>
                <a:sym typeface="Arial"/>
              </a:rPr>
              <a:t>GridSearch</a:t>
            </a:r>
            <a:r>
              <a:rPr lang="en-US" sz="1400" b="0" i="0" u="none" strike="noStrike" cap="none" dirty="0">
                <a:solidFill>
                  <a:srgbClr val="000000"/>
                </a:solidFill>
                <a:latin typeface="Acherus Grotesque" panose="02000505000000020004" pitchFamily="50" charset="0"/>
                <a:sym typeface="Arial"/>
              </a:rPr>
              <a:t> to find optimal value</a:t>
            </a:r>
            <a:endParaRPr dirty="0">
              <a:latin typeface="Acherus Grotesque" panose="02000505000000020004" pitchFamily="50" charset="0"/>
            </a:endParaRPr>
          </a:p>
        </p:txBody>
      </p:sp>
      <p:sp>
        <p:nvSpPr>
          <p:cNvPr id="12" name="Google Shape;258;p107">
            <a:extLst>
              <a:ext uri="{FF2B5EF4-FFF2-40B4-BE49-F238E27FC236}">
                <a16:creationId xmlns:a16="http://schemas.microsoft.com/office/drawing/2014/main" id="{0A5ADEE6-D270-4DAB-9391-7F96525A718A}"/>
              </a:ext>
            </a:extLst>
          </p:cNvPr>
          <p:cNvSpPr txBox="1"/>
          <p:nvPr/>
        </p:nvSpPr>
        <p:spPr>
          <a:xfrm>
            <a:off x="1192436" y="5307408"/>
            <a:ext cx="123558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Optimal cost</a:t>
            </a:r>
            <a:endParaRPr dirty="0">
              <a:latin typeface="Acherus Grotesque" panose="02000505000000020004" pitchFamily="50" charset="0"/>
            </a:endParaRPr>
          </a:p>
        </p:txBody>
      </p:sp>
    </p:spTree>
    <p:extLst>
      <p:ext uri="{BB962C8B-B14F-4D97-AF65-F5344CB8AC3E}">
        <p14:creationId xmlns:p14="http://schemas.microsoft.com/office/powerpoint/2010/main" val="4150436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BBA7F-3438-4E02-A47E-4B8D8380FEE8}"/>
              </a:ext>
            </a:extLst>
          </p:cNvPr>
          <p:cNvSpPr>
            <a:spLocks noGrp="1"/>
          </p:cNvSpPr>
          <p:nvPr>
            <p:ph type="title"/>
          </p:nvPr>
        </p:nvSpPr>
        <p:spPr/>
        <p:txBody>
          <a:bodyPr/>
          <a:lstStyle/>
          <a:p>
            <a:r>
              <a:rPr lang="en-US" dirty="0"/>
              <a:t>Python code continued</a:t>
            </a:r>
          </a:p>
        </p:txBody>
      </p:sp>
      <p:sp>
        <p:nvSpPr>
          <p:cNvPr id="3" name="Footer Placeholder 2">
            <a:extLst>
              <a:ext uri="{FF2B5EF4-FFF2-40B4-BE49-F238E27FC236}">
                <a16:creationId xmlns:a16="http://schemas.microsoft.com/office/drawing/2014/main" id="{1AB77CBE-9E19-4082-9F1F-353E981C8040}"/>
              </a:ext>
            </a:extLst>
          </p:cNvPr>
          <p:cNvSpPr>
            <a:spLocks noGrp="1"/>
          </p:cNvSpPr>
          <p:nvPr>
            <p:ph type="ftr" sz="quarter" idx="11"/>
          </p:nvPr>
        </p:nvSpPr>
        <p:spPr/>
        <p:txBody>
          <a:bodyPr/>
          <a:lstStyle/>
          <a:p>
            <a:r>
              <a:rPr lang="en-US"/>
              <a:t>Support Vector Machines</a:t>
            </a:r>
            <a:endParaRPr lang="en-US" dirty="0"/>
          </a:p>
        </p:txBody>
      </p:sp>
      <p:sp>
        <p:nvSpPr>
          <p:cNvPr id="4" name="Slide Number Placeholder 3">
            <a:extLst>
              <a:ext uri="{FF2B5EF4-FFF2-40B4-BE49-F238E27FC236}">
                <a16:creationId xmlns:a16="http://schemas.microsoft.com/office/drawing/2014/main" id="{402FC7FE-4CA5-422A-985C-6A81C18A6DDD}"/>
              </a:ext>
            </a:extLst>
          </p:cNvPr>
          <p:cNvSpPr>
            <a:spLocks noGrp="1"/>
          </p:cNvSpPr>
          <p:nvPr>
            <p:ph type="sldNum" sz="quarter" idx="12"/>
          </p:nvPr>
        </p:nvSpPr>
        <p:spPr/>
        <p:txBody>
          <a:bodyPr/>
          <a:lstStyle/>
          <a:p>
            <a:fld id="{8E06CFEE-053A-4A40-A88B-A288F0289482}" type="slidenum">
              <a:rPr lang="en-US" smtClean="0"/>
              <a:t>34</a:t>
            </a:fld>
            <a:endParaRPr lang="en-US"/>
          </a:p>
        </p:txBody>
      </p:sp>
      <p:sp>
        <p:nvSpPr>
          <p:cNvPr id="5" name="Google Shape;250;p107">
            <a:extLst>
              <a:ext uri="{FF2B5EF4-FFF2-40B4-BE49-F238E27FC236}">
                <a16:creationId xmlns:a16="http://schemas.microsoft.com/office/drawing/2014/main" id="{00789197-FC18-46FB-864F-F559B14424D4}"/>
              </a:ext>
            </a:extLst>
          </p:cNvPr>
          <p:cNvSpPr/>
          <p:nvPr/>
        </p:nvSpPr>
        <p:spPr>
          <a:xfrm>
            <a:off x="1004058" y="2063199"/>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
        <p:nvSpPr>
          <p:cNvPr id="6" name="Google Shape;251;p107">
            <a:extLst>
              <a:ext uri="{FF2B5EF4-FFF2-40B4-BE49-F238E27FC236}">
                <a16:creationId xmlns:a16="http://schemas.microsoft.com/office/drawing/2014/main" id="{5C8CB146-3404-4F5F-A51A-71F49E2E300A}"/>
              </a:ext>
            </a:extLst>
          </p:cNvPr>
          <p:cNvSpPr txBox="1"/>
          <p:nvPr/>
        </p:nvSpPr>
        <p:spPr>
          <a:xfrm>
            <a:off x="2742561" y="2720997"/>
            <a:ext cx="8377600" cy="1815841"/>
          </a:xfrm>
          <a:prstGeom prst="rect">
            <a:avLst/>
          </a:prstGeom>
          <a:solidFill>
            <a:srgbClr val="DEEE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err="1">
                <a:latin typeface="Consolas"/>
                <a:cs typeface="Courier New"/>
              </a:rPr>
              <a:t>train_predictions</a:t>
            </a:r>
            <a:r>
              <a:rPr lang="en-US" dirty="0">
                <a:latin typeface="Consolas"/>
                <a:cs typeface="Courier New"/>
              </a:rPr>
              <a:t> = </a:t>
            </a:r>
            <a:r>
              <a:rPr lang="en-US" dirty="0" err="1">
                <a:latin typeface="Consolas"/>
                <a:cs typeface="Courier New"/>
              </a:rPr>
              <a:t>clf.predict</a:t>
            </a:r>
            <a:r>
              <a:rPr lang="en-US" dirty="0">
                <a:latin typeface="Consolas"/>
                <a:cs typeface="Courier New"/>
              </a:rPr>
              <a:t>(</a:t>
            </a:r>
            <a:r>
              <a:rPr lang="en-US" dirty="0" err="1">
                <a:latin typeface="Consolas"/>
                <a:cs typeface="Courier New"/>
              </a:rPr>
              <a:t>X_train</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test_predictions</a:t>
            </a:r>
            <a:r>
              <a:rPr lang="en-US" dirty="0">
                <a:latin typeface="Consolas"/>
                <a:cs typeface="Courier New"/>
              </a:rPr>
              <a:t> = </a:t>
            </a:r>
            <a:r>
              <a:rPr lang="en-US" dirty="0" err="1">
                <a:latin typeface="Consolas"/>
                <a:cs typeface="Courier New"/>
              </a:rPr>
              <a:t>clf.predict</a:t>
            </a:r>
            <a:r>
              <a:rPr lang="en-US" dirty="0">
                <a:latin typeface="Consolas"/>
                <a:cs typeface="Courier New"/>
              </a:rPr>
              <a:t>(</a:t>
            </a:r>
            <a:r>
              <a:rPr lang="en-US" dirty="0" err="1">
                <a:latin typeface="Consolas"/>
                <a:cs typeface="Courier New"/>
              </a:rPr>
              <a:t>X_test</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train_accuracy</a:t>
            </a:r>
            <a:r>
              <a:rPr lang="en-US" dirty="0">
                <a:latin typeface="Consolas"/>
                <a:cs typeface="Courier New"/>
              </a:rPr>
              <a:t> = </a:t>
            </a:r>
            <a:r>
              <a:rPr lang="en-US" dirty="0" err="1">
                <a:latin typeface="Consolas"/>
                <a:cs typeface="Courier New"/>
              </a:rPr>
              <a:t>accuracy_score</a:t>
            </a:r>
            <a:r>
              <a:rPr lang="en-US" dirty="0">
                <a:latin typeface="Consolas"/>
                <a:cs typeface="Courier New"/>
              </a:rPr>
              <a:t>(</a:t>
            </a:r>
            <a:r>
              <a:rPr lang="en-US" dirty="0" err="1">
                <a:latin typeface="Consolas"/>
                <a:cs typeface="Courier New"/>
              </a:rPr>
              <a:t>y_train</a:t>
            </a:r>
            <a:r>
              <a:rPr lang="en-US" dirty="0">
                <a:latin typeface="Consolas"/>
                <a:cs typeface="Courier New"/>
              </a:rPr>
              <a:t>, </a:t>
            </a:r>
            <a:r>
              <a:rPr lang="en-US" dirty="0" err="1">
                <a:latin typeface="Consolas"/>
                <a:cs typeface="Courier New"/>
              </a:rPr>
              <a:t>train_predictions</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test_accuracy</a:t>
            </a:r>
            <a:r>
              <a:rPr lang="en-US" dirty="0">
                <a:latin typeface="Consolas"/>
                <a:cs typeface="Courier New"/>
              </a:rPr>
              <a:t> = </a:t>
            </a:r>
            <a:r>
              <a:rPr lang="en-US" dirty="0" err="1">
                <a:latin typeface="Consolas"/>
                <a:cs typeface="Courier New"/>
              </a:rPr>
              <a:t>accuracy_score</a:t>
            </a:r>
            <a:r>
              <a:rPr lang="en-US" dirty="0">
                <a:latin typeface="Consolas"/>
                <a:cs typeface="Courier New"/>
              </a:rPr>
              <a:t>(</a:t>
            </a:r>
            <a:r>
              <a:rPr lang="en-US" dirty="0" err="1">
                <a:latin typeface="Consolas"/>
                <a:cs typeface="Courier New"/>
              </a:rPr>
              <a:t>y_test</a:t>
            </a:r>
            <a:r>
              <a:rPr lang="en-US" dirty="0">
                <a:latin typeface="Consolas"/>
                <a:cs typeface="Courier New"/>
              </a:rPr>
              <a:t>, </a:t>
            </a:r>
            <a:r>
              <a:rPr lang="en-US" dirty="0" err="1">
                <a:latin typeface="Consolas"/>
                <a:cs typeface="Courier New"/>
              </a:rPr>
              <a:t>test_predictions</a:t>
            </a:r>
            <a:r>
              <a:rPr lang="en-US" dirty="0">
                <a:latin typeface="Consolas"/>
                <a:cs typeface="Courier New"/>
              </a:rPr>
              <a:t>)</a:t>
            </a:r>
          </a:p>
          <a:p>
            <a:pPr marL="0" marR="0" lvl="0" indent="0" algn="l" rtl="0">
              <a:lnSpc>
                <a:spcPct val="100000"/>
              </a:lnSpc>
              <a:spcBef>
                <a:spcPts val="0"/>
              </a:spcBef>
              <a:spcAft>
                <a:spcPts val="0"/>
              </a:spcAft>
              <a:buNone/>
            </a:pPr>
            <a:r>
              <a:rPr lang="en-US" dirty="0" err="1">
                <a:latin typeface="Consolas"/>
                <a:cs typeface="Courier New"/>
              </a:rPr>
              <a:t>train_error_rate</a:t>
            </a:r>
            <a:r>
              <a:rPr lang="en-US" dirty="0">
                <a:latin typeface="Consolas"/>
                <a:cs typeface="Courier New"/>
              </a:rPr>
              <a:t> = 1 - </a:t>
            </a:r>
            <a:r>
              <a:rPr lang="en-US" dirty="0" err="1">
                <a:latin typeface="Consolas"/>
                <a:cs typeface="Courier New"/>
              </a:rPr>
              <a:t>train_accuracy</a:t>
            </a:r>
            <a:endParaRPr lang="en-US" dirty="0">
              <a:latin typeface="Consolas"/>
              <a:cs typeface="Courier New"/>
            </a:endParaRPr>
          </a:p>
          <a:p>
            <a:pPr marL="0" marR="0" lvl="0" indent="0" algn="l" rtl="0">
              <a:lnSpc>
                <a:spcPct val="100000"/>
              </a:lnSpc>
              <a:spcBef>
                <a:spcPts val="0"/>
              </a:spcBef>
              <a:spcAft>
                <a:spcPts val="0"/>
              </a:spcAft>
              <a:buNone/>
            </a:pPr>
            <a:r>
              <a:rPr lang="en-US" dirty="0" err="1">
                <a:latin typeface="Consolas"/>
                <a:cs typeface="Courier New"/>
              </a:rPr>
              <a:t>test_error_rate</a:t>
            </a:r>
            <a:r>
              <a:rPr lang="en-US" dirty="0">
                <a:latin typeface="Consolas"/>
                <a:cs typeface="Courier New"/>
              </a:rPr>
              <a:t> = 1 - </a:t>
            </a:r>
            <a:r>
              <a:rPr lang="en-US" dirty="0" err="1">
                <a:latin typeface="Consolas"/>
                <a:cs typeface="Courier New"/>
              </a:rPr>
              <a:t>test_accuracy</a:t>
            </a:r>
            <a:endParaRPr lang="en-US" dirty="0">
              <a:latin typeface="Consolas"/>
              <a:cs typeface="Courier New"/>
            </a:endParaRPr>
          </a:p>
          <a:p>
            <a:pPr marL="0" marR="0" lvl="0" indent="0" algn="l" rtl="0">
              <a:lnSpc>
                <a:spcPct val="100000"/>
              </a:lnSpc>
              <a:spcBef>
                <a:spcPts val="0"/>
              </a:spcBef>
              <a:spcAft>
                <a:spcPts val="0"/>
              </a:spcAft>
              <a:buNone/>
            </a:pPr>
            <a:r>
              <a:rPr lang="en-US" dirty="0">
                <a:latin typeface="Consolas"/>
                <a:cs typeface="Courier New"/>
              </a:rPr>
              <a:t>print(</a:t>
            </a:r>
            <a:r>
              <a:rPr lang="en-US" dirty="0" err="1">
                <a:latin typeface="Consolas"/>
                <a:cs typeface="Courier New"/>
              </a:rPr>
              <a:t>f"Training</a:t>
            </a:r>
            <a:r>
              <a:rPr lang="en-US" dirty="0">
                <a:latin typeface="Consolas"/>
                <a:cs typeface="Courier New"/>
              </a:rPr>
              <a:t> Error Rate: {train_error_rate:.3f}")</a:t>
            </a:r>
          </a:p>
          <a:p>
            <a:pPr marL="0" marR="0" lvl="0" indent="0" algn="l" rtl="0">
              <a:lnSpc>
                <a:spcPct val="100000"/>
              </a:lnSpc>
              <a:spcBef>
                <a:spcPts val="0"/>
              </a:spcBef>
              <a:spcAft>
                <a:spcPts val="0"/>
              </a:spcAft>
              <a:buNone/>
            </a:pPr>
            <a:r>
              <a:rPr lang="en-US" dirty="0">
                <a:latin typeface="Consolas"/>
                <a:cs typeface="Courier New"/>
              </a:rPr>
              <a:t>print(</a:t>
            </a:r>
            <a:r>
              <a:rPr lang="en-US" dirty="0" err="1">
                <a:latin typeface="Consolas"/>
                <a:cs typeface="Courier New"/>
              </a:rPr>
              <a:t>f"Testing</a:t>
            </a:r>
            <a:r>
              <a:rPr lang="en-US" dirty="0">
                <a:latin typeface="Consolas"/>
                <a:cs typeface="Courier New"/>
              </a:rPr>
              <a:t> Error Rate: {test_error_rate:.3f}")</a:t>
            </a:r>
          </a:p>
        </p:txBody>
      </p:sp>
      <p:sp>
        <p:nvSpPr>
          <p:cNvPr id="7" name="Google Shape;225;p106">
            <a:extLst>
              <a:ext uri="{FF2B5EF4-FFF2-40B4-BE49-F238E27FC236}">
                <a16:creationId xmlns:a16="http://schemas.microsoft.com/office/drawing/2014/main" id="{7D00197B-E388-44F2-92E6-436887375918}"/>
              </a:ext>
            </a:extLst>
          </p:cNvPr>
          <p:cNvSpPr/>
          <p:nvPr/>
        </p:nvSpPr>
        <p:spPr>
          <a:xfrm>
            <a:off x="2551268" y="2782920"/>
            <a:ext cx="191293" cy="351235"/>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 name="Google Shape;252;p107">
            <a:extLst>
              <a:ext uri="{FF2B5EF4-FFF2-40B4-BE49-F238E27FC236}">
                <a16:creationId xmlns:a16="http://schemas.microsoft.com/office/drawing/2014/main" id="{FD994D62-6E29-4A21-BCF1-7BA36E8B8ECC}"/>
              </a:ext>
            </a:extLst>
          </p:cNvPr>
          <p:cNvSpPr txBox="1"/>
          <p:nvPr/>
        </p:nvSpPr>
        <p:spPr>
          <a:xfrm>
            <a:off x="1399142" y="2813573"/>
            <a:ext cx="125342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Prediction</a:t>
            </a:r>
            <a:endParaRPr dirty="0">
              <a:latin typeface="Acherus Grotesque" panose="02000505000000020004" pitchFamily="50" charset="0"/>
            </a:endParaRPr>
          </a:p>
        </p:txBody>
      </p:sp>
      <p:sp>
        <p:nvSpPr>
          <p:cNvPr id="9" name="Google Shape;225;p106">
            <a:extLst>
              <a:ext uri="{FF2B5EF4-FFF2-40B4-BE49-F238E27FC236}">
                <a16:creationId xmlns:a16="http://schemas.microsoft.com/office/drawing/2014/main" id="{0F63C0A3-4568-4EBE-8E12-B76332CC33FB}"/>
              </a:ext>
            </a:extLst>
          </p:cNvPr>
          <p:cNvSpPr/>
          <p:nvPr/>
        </p:nvSpPr>
        <p:spPr>
          <a:xfrm>
            <a:off x="2557396" y="3235929"/>
            <a:ext cx="191293" cy="351235"/>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 name="Google Shape;225;p106">
            <a:extLst>
              <a:ext uri="{FF2B5EF4-FFF2-40B4-BE49-F238E27FC236}">
                <a16:creationId xmlns:a16="http://schemas.microsoft.com/office/drawing/2014/main" id="{6089F740-3A54-4693-8406-D3C1564808C5}"/>
              </a:ext>
            </a:extLst>
          </p:cNvPr>
          <p:cNvSpPr/>
          <p:nvPr/>
        </p:nvSpPr>
        <p:spPr>
          <a:xfrm>
            <a:off x="2546956" y="3637115"/>
            <a:ext cx="201731" cy="785297"/>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 name="Google Shape;252;p107">
            <a:extLst>
              <a:ext uri="{FF2B5EF4-FFF2-40B4-BE49-F238E27FC236}">
                <a16:creationId xmlns:a16="http://schemas.microsoft.com/office/drawing/2014/main" id="{FAF3BA03-B284-4EFA-9E9D-5F748CF388FD}"/>
              </a:ext>
            </a:extLst>
          </p:cNvPr>
          <p:cNvSpPr txBox="1"/>
          <p:nvPr/>
        </p:nvSpPr>
        <p:spPr>
          <a:xfrm>
            <a:off x="1565129" y="3277403"/>
            <a:ext cx="99296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Accuracy</a:t>
            </a:r>
          </a:p>
        </p:txBody>
      </p:sp>
      <p:sp>
        <p:nvSpPr>
          <p:cNvPr id="12" name="Google Shape;252;p107">
            <a:extLst>
              <a:ext uri="{FF2B5EF4-FFF2-40B4-BE49-F238E27FC236}">
                <a16:creationId xmlns:a16="http://schemas.microsoft.com/office/drawing/2014/main" id="{4E8EBECB-F4C9-476A-B313-42C352C69AB9}"/>
              </a:ext>
            </a:extLst>
          </p:cNvPr>
          <p:cNvSpPr txBox="1"/>
          <p:nvPr/>
        </p:nvSpPr>
        <p:spPr>
          <a:xfrm>
            <a:off x="1560003" y="3933306"/>
            <a:ext cx="1086911"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latin typeface="Acherus Grotesque" panose="02000505000000020004" pitchFamily="50" charset="0"/>
              </a:rPr>
              <a:t>Error rate</a:t>
            </a:r>
          </a:p>
        </p:txBody>
      </p:sp>
    </p:spTree>
    <p:extLst>
      <p:ext uri="{BB962C8B-B14F-4D97-AF65-F5344CB8AC3E}">
        <p14:creationId xmlns:p14="http://schemas.microsoft.com/office/powerpoint/2010/main" val="3075735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D845-6A66-42C3-8568-1B0323DA9A84}"/>
              </a:ext>
            </a:extLst>
          </p:cNvPr>
          <p:cNvSpPr>
            <a:spLocks noGrp="1"/>
          </p:cNvSpPr>
          <p:nvPr>
            <p:ph type="title"/>
          </p:nvPr>
        </p:nvSpPr>
        <p:spPr/>
        <p:txBody>
          <a:bodyPr/>
          <a:lstStyle/>
          <a:p>
            <a:r>
              <a:rPr lang="en-US" dirty="0"/>
              <a:t>Summary of results for orange juice purchases</a:t>
            </a:r>
          </a:p>
        </p:txBody>
      </p:sp>
      <p:sp>
        <p:nvSpPr>
          <p:cNvPr id="3" name="Footer Placeholder 2">
            <a:extLst>
              <a:ext uri="{FF2B5EF4-FFF2-40B4-BE49-F238E27FC236}">
                <a16:creationId xmlns:a16="http://schemas.microsoft.com/office/drawing/2014/main" id="{D691D960-9EDC-4BC6-8667-60AAFF12AC65}"/>
              </a:ext>
            </a:extLst>
          </p:cNvPr>
          <p:cNvSpPr>
            <a:spLocks noGrp="1"/>
          </p:cNvSpPr>
          <p:nvPr>
            <p:ph type="ftr" sz="quarter" idx="11"/>
          </p:nvPr>
        </p:nvSpPr>
        <p:spPr/>
        <p:txBody>
          <a:bodyPr/>
          <a:lstStyle/>
          <a:p>
            <a:r>
              <a:rPr lang="en-US"/>
              <a:t>Support Vector Machines</a:t>
            </a:r>
            <a:endParaRPr lang="en-US" dirty="0"/>
          </a:p>
        </p:txBody>
      </p:sp>
      <p:sp>
        <p:nvSpPr>
          <p:cNvPr id="4" name="Slide Number Placeholder 3">
            <a:extLst>
              <a:ext uri="{FF2B5EF4-FFF2-40B4-BE49-F238E27FC236}">
                <a16:creationId xmlns:a16="http://schemas.microsoft.com/office/drawing/2014/main" id="{5F7F12B8-5E80-43D3-9140-9DB3CF4AB9F8}"/>
              </a:ext>
            </a:extLst>
          </p:cNvPr>
          <p:cNvSpPr>
            <a:spLocks noGrp="1"/>
          </p:cNvSpPr>
          <p:nvPr>
            <p:ph type="sldNum" sz="quarter" idx="12"/>
          </p:nvPr>
        </p:nvSpPr>
        <p:spPr/>
        <p:txBody>
          <a:bodyPr/>
          <a:lstStyle/>
          <a:p>
            <a:fld id="{8E06CFEE-053A-4A40-A88B-A288F0289482}" type="slidenum">
              <a:rPr lang="en-US" smtClean="0"/>
              <a:t>35</a:t>
            </a:fld>
            <a:endParaRPr lang="en-US"/>
          </a:p>
        </p:txBody>
      </p:sp>
      <p:sp>
        <p:nvSpPr>
          <p:cNvPr id="5" name="Google Shape;1479;p72">
            <a:extLst>
              <a:ext uri="{FF2B5EF4-FFF2-40B4-BE49-F238E27FC236}">
                <a16:creationId xmlns:a16="http://schemas.microsoft.com/office/drawing/2014/main" id="{179887DA-ECC3-49E4-B815-4D6D6DD18829}"/>
              </a:ext>
            </a:extLst>
          </p:cNvPr>
          <p:cNvSpPr/>
          <p:nvPr/>
        </p:nvSpPr>
        <p:spPr>
          <a:xfrm>
            <a:off x="261614" y="1198485"/>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1" i="0" u="sng" strike="noStrike" cap="none" dirty="0">
                <a:solidFill>
                  <a:srgbClr val="000000"/>
                </a:solidFill>
                <a:latin typeface="Acherus Grotesque" panose="02000505000000020004" pitchFamily="50" charset="0"/>
                <a:sym typeface="Arial"/>
              </a:rPr>
              <a:t>R</a:t>
            </a:r>
            <a:endParaRPr dirty="0">
              <a:latin typeface="Acherus Grotesque" panose="02000505000000020004" pitchFamily="50" charset="0"/>
            </a:endParaRPr>
          </a:p>
        </p:txBody>
      </p:sp>
      <p:sp>
        <p:nvSpPr>
          <p:cNvPr id="6" name="Google Shape;1480;p72">
            <a:extLst>
              <a:ext uri="{FF2B5EF4-FFF2-40B4-BE49-F238E27FC236}">
                <a16:creationId xmlns:a16="http://schemas.microsoft.com/office/drawing/2014/main" id="{1F1197CE-64A0-4F0D-879C-A88854B4B594}"/>
              </a:ext>
            </a:extLst>
          </p:cNvPr>
          <p:cNvSpPr/>
          <p:nvPr/>
        </p:nvSpPr>
        <p:spPr>
          <a:xfrm>
            <a:off x="1275162" y="4003769"/>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1" i="0" u="sng" strike="noStrike" cap="none" dirty="0">
                <a:solidFill>
                  <a:srgbClr val="000000"/>
                </a:solidFill>
                <a:latin typeface="Acherus Grotesque" panose="02000505000000020004" pitchFamily="50" charset="0"/>
                <a:sym typeface="Arial"/>
              </a:rPr>
              <a:t>Python</a:t>
            </a:r>
            <a:endParaRPr dirty="0">
              <a:latin typeface="Acherus Grotesque" panose="02000505000000020004" pitchFamily="50" charset="0"/>
            </a:endParaRPr>
          </a:p>
        </p:txBody>
      </p:sp>
      <p:sp>
        <p:nvSpPr>
          <p:cNvPr id="7" name="Rectangle: Rounded Corners 6">
            <a:extLst>
              <a:ext uri="{FF2B5EF4-FFF2-40B4-BE49-F238E27FC236}">
                <a16:creationId xmlns:a16="http://schemas.microsoft.com/office/drawing/2014/main" id="{1433FAE2-D8D0-459C-9727-921F270EBA1F}"/>
              </a:ext>
            </a:extLst>
          </p:cNvPr>
          <p:cNvSpPr/>
          <p:nvPr/>
        </p:nvSpPr>
        <p:spPr>
          <a:xfrm>
            <a:off x="9746684" y="1851607"/>
            <a:ext cx="2027097" cy="14172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cherus Grotesque" panose="02000505000000020004" pitchFamily="50" charset="0"/>
              </a:rPr>
              <a:t>Remember: </a:t>
            </a:r>
            <a:r>
              <a:rPr lang="en-US" dirty="0">
                <a:latin typeface="Acherus Grotesque" panose="02000505000000020004" pitchFamily="50" charset="0"/>
              </a:rPr>
              <a:t>Training and Test Sets are different between R and Python</a:t>
            </a:r>
          </a:p>
        </p:txBody>
      </p:sp>
      <p:graphicFrame>
        <p:nvGraphicFramePr>
          <p:cNvPr id="8" name="Table 7">
            <a:extLst>
              <a:ext uri="{FF2B5EF4-FFF2-40B4-BE49-F238E27FC236}">
                <a16:creationId xmlns:a16="http://schemas.microsoft.com/office/drawing/2014/main" id="{6B4A9732-FC6D-4777-9541-9D98F7E34738}"/>
              </a:ext>
            </a:extLst>
          </p:cNvPr>
          <p:cNvGraphicFramePr>
            <a:graphicFrameLocks noGrp="1"/>
          </p:cNvGraphicFramePr>
          <p:nvPr>
            <p:extLst>
              <p:ext uri="{D42A27DB-BD31-4B8C-83A1-F6EECF244321}">
                <p14:modId xmlns:p14="http://schemas.microsoft.com/office/powerpoint/2010/main" val="763827867"/>
              </p:ext>
            </p:extLst>
          </p:nvPr>
        </p:nvGraphicFramePr>
        <p:xfrm>
          <a:off x="2527420" y="4127057"/>
          <a:ext cx="7218998" cy="2595880"/>
        </p:xfrm>
        <a:graphic>
          <a:graphicData uri="http://schemas.openxmlformats.org/drawingml/2006/table">
            <a:tbl>
              <a:tblPr firstRow="1" bandRow="1">
                <a:tableStyleId>{00A15C55-8517-42AA-B614-E9B94910E393}</a:tableStyleId>
              </a:tblPr>
              <a:tblGrid>
                <a:gridCol w="3749040">
                  <a:extLst>
                    <a:ext uri="{9D8B030D-6E8A-4147-A177-3AD203B41FA5}">
                      <a16:colId xmlns:a16="http://schemas.microsoft.com/office/drawing/2014/main" val="4043621933"/>
                    </a:ext>
                  </a:extLst>
                </a:gridCol>
                <a:gridCol w="1776603">
                  <a:extLst>
                    <a:ext uri="{9D8B030D-6E8A-4147-A177-3AD203B41FA5}">
                      <a16:colId xmlns:a16="http://schemas.microsoft.com/office/drawing/2014/main" val="4986978"/>
                    </a:ext>
                  </a:extLst>
                </a:gridCol>
                <a:gridCol w="1693355">
                  <a:extLst>
                    <a:ext uri="{9D8B030D-6E8A-4147-A177-3AD203B41FA5}">
                      <a16:colId xmlns:a16="http://schemas.microsoft.com/office/drawing/2014/main" val="242181695"/>
                    </a:ext>
                  </a:extLst>
                </a:gridCol>
              </a:tblGrid>
              <a:tr h="370840">
                <a:tc>
                  <a:txBody>
                    <a:bodyPr/>
                    <a:lstStyle/>
                    <a:p>
                      <a:endParaRPr lang="en-US" sz="1600" dirty="0">
                        <a:latin typeface="Acherus Grotesque" panose="02000505000000020004" pitchFamily="50" charset="0"/>
                      </a:endParaRPr>
                    </a:p>
                  </a:txBody>
                  <a:tcPr/>
                </a:tc>
                <a:tc>
                  <a:txBody>
                    <a:bodyPr/>
                    <a:lstStyle/>
                    <a:p>
                      <a:r>
                        <a:rPr lang="en-US" sz="1600" dirty="0">
                          <a:latin typeface="Acherus Grotesque" panose="02000505000000020004" pitchFamily="50" charset="0"/>
                        </a:rPr>
                        <a:t>Train Error Rate</a:t>
                      </a:r>
                    </a:p>
                  </a:txBody>
                  <a:tcPr/>
                </a:tc>
                <a:tc>
                  <a:txBody>
                    <a:bodyPr/>
                    <a:lstStyle/>
                    <a:p>
                      <a:r>
                        <a:rPr lang="en-US" sz="1600" dirty="0">
                          <a:latin typeface="Acherus Grotesque" panose="02000505000000020004" pitchFamily="50" charset="0"/>
                        </a:rPr>
                        <a:t>Test Error Rate</a:t>
                      </a:r>
                    </a:p>
                  </a:txBody>
                  <a:tcPr/>
                </a:tc>
                <a:extLst>
                  <a:ext uri="{0D108BD9-81ED-4DB2-BD59-A6C34878D82A}">
                    <a16:rowId xmlns:a16="http://schemas.microsoft.com/office/drawing/2014/main" val="3582455961"/>
                  </a:ext>
                </a:extLst>
              </a:tr>
              <a:tr h="370840">
                <a:tc>
                  <a:txBody>
                    <a:bodyPr/>
                    <a:lstStyle/>
                    <a:p>
                      <a:r>
                        <a:rPr lang="en-US" sz="1600" dirty="0">
                          <a:latin typeface="Acherus Grotesque" panose="02000505000000020004" pitchFamily="50" charset="0"/>
                        </a:rPr>
                        <a:t>Linear Kernel C = 0.01</a:t>
                      </a:r>
                    </a:p>
                  </a:txBody>
                  <a:tcPr/>
                </a:tc>
                <a:tc>
                  <a:txBody>
                    <a:bodyPr/>
                    <a:lstStyle/>
                    <a:p>
                      <a:pPr algn="r"/>
                      <a:r>
                        <a:rPr lang="en-US" sz="1600" dirty="0">
                          <a:latin typeface="Acherus Grotesque" panose="02000505000000020004" pitchFamily="50" charset="0"/>
                        </a:rPr>
                        <a:t>0.16750</a:t>
                      </a:r>
                    </a:p>
                  </a:txBody>
                  <a:tcPr/>
                </a:tc>
                <a:tc>
                  <a:txBody>
                    <a:bodyPr/>
                    <a:lstStyle/>
                    <a:p>
                      <a:pPr algn="r"/>
                      <a:r>
                        <a:rPr lang="en-US" sz="1600" b="1" dirty="0">
                          <a:latin typeface="Acherus Grotesque" panose="02000505000000020004" pitchFamily="50" charset="0"/>
                        </a:rPr>
                        <a:t>0.16667</a:t>
                      </a:r>
                    </a:p>
                  </a:txBody>
                  <a:tcPr/>
                </a:tc>
                <a:extLst>
                  <a:ext uri="{0D108BD9-81ED-4DB2-BD59-A6C34878D82A}">
                    <a16:rowId xmlns:a16="http://schemas.microsoft.com/office/drawing/2014/main" val="206960169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cherus Grotesque" panose="02000505000000020004" pitchFamily="50" charset="0"/>
                        </a:rPr>
                        <a:t>Linear Kernel C = 8.01</a:t>
                      </a:r>
                    </a:p>
                  </a:txBody>
                  <a:tcPr/>
                </a:tc>
                <a:tc>
                  <a:txBody>
                    <a:bodyPr/>
                    <a:lstStyle/>
                    <a:p>
                      <a:pPr algn="r"/>
                      <a:r>
                        <a:rPr lang="en-US" sz="1600" dirty="0">
                          <a:latin typeface="Acherus Grotesque" panose="02000505000000020004" pitchFamily="50" charset="0"/>
                        </a:rPr>
                        <a:t>0.16125</a:t>
                      </a:r>
                    </a:p>
                  </a:txBody>
                  <a:tcPr/>
                </a:tc>
                <a:tc>
                  <a:txBody>
                    <a:bodyPr/>
                    <a:lstStyle/>
                    <a:p>
                      <a:pPr algn="r"/>
                      <a:r>
                        <a:rPr lang="en-US" sz="1600" dirty="0">
                          <a:latin typeface="Acherus Grotesque" panose="02000505000000020004" pitchFamily="50" charset="0"/>
                        </a:rPr>
                        <a:t>0.17037</a:t>
                      </a:r>
                    </a:p>
                  </a:txBody>
                  <a:tcPr/>
                </a:tc>
                <a:extLst>
                  <a:ext uri="{0D108BD9-81ED-4DB2-BD59-A6C34878D82A}">
                    <a16:rowId xmlns:a16="http://schemas.microsoft.com/office/drawing/2014/main" val="681538836"/>
                  </a:ext>
                </a:extLst>
              </a:tr>
              <a:tr h="370840">
                <a:tc>
                  <a:txBody>
                    <a:bodyPr/>
                    <a:lstStyle/>
                    <a:p>
                      <a:r>
                        <a:rPr lang="en-US" sz="1600" dirty="0">
                          <a:latin typeface="Acherus Grotesque" panose="02000505000000020004" pitchFamily="50" charset="0"/>
                        </a:rPr>
                        <a:t>Radial Kernel C = 0.01</a:t>
                      </a:r>
                    </a:p>
                  </a:txBody>
                  <a:tcPr/>
                </a:tc>
                <a:tc>
                  <a:txBody>
                    <a:bodyPr/>
                    <a:lstStyle/>
                    <a:p>
                      <a:pPr algn="r"/>
                      <a:r>
                        <a:rPr lang="en-US" sz="1600" dirty="0">
                          <a:latin typeface="Acherus Grotesque" panose="02000505000000020004" pitchFamily="50" charset="0"/>
                        </a:rPr>
                        <a:t>0.38000</a:t>
                      </a:r>
                    </a:p>
                  </a:txBody>
                  <a:tcPr/>
                </a:tc>
                <a:tc>
                  <a:txBody>
                    <a:bodyPr/>
                    <a:lstStyle/>
                    <a:p>
                      <a:pPr algn="r"/>
                      <a:r>
                        <a:rPr lang="en-US" sz="1600" dirty="0">
                          <a:latin typeface="Acherus Grotesque" panose="02000505000000020004" pitchFamily="50" charset="0"/>
                        </a:rPr>
                        <a:t>0.41852</a:t>
                      </a:r>
                    </a:p>
                  </a:txBody>
                  <a:tcPr/>
                </a:tc>
                <a:extLst>
                  <a:ext uri="{0D108BD9-81ED-4DB2-BD59-A6C34878D82A}">
                    <a16:rowId xmlns:a16="http://schemas.microsoft.com/office/drawing/2014/main" val="32295918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cherus Grotesque" panose="02000505000000020004" pitchFamily="50" charset="0"/>
                        </a:rPr>
                        <a:t>Radial Kernel C = 2.01</a:t>
                      </a:r>
                    </a:p>
                  </a:txBody>
                  <a:tcPr/>
                </a:tc>
                <a:tc>
                  <a:txBody>
                    <a:bodyPr/>
                    <a:lstStyle/>
                    <a:p>
                      <a:pPr algn="r"/>
                      <a:r>
                        <a:rPr lang="en-US" sz="1600" b="1" dirty="0">
                          <a:latin typeface="Acherus Grotesque" panose="02000505000000020004" pitchFamily="50" charset="0"/>
                        </a:rPr>
                        <a:t>0.15125</a:t>
                      </a:r>
                    </a:p>
                  </a:txBody>
                  <a:tcPr/>
                </a:tc>
                <a:tc>
                  <a:txBody>
                    <a:bodyPr/>
                    <a:lstStyle/>
                    <a:p>
                      <a:pPr algn="r"/>
                      <a:r>
                        <a:rPr lang="en-US" sz="1600" dirty="0">
                          <a:latin typeface="Acherus Grotesque" panose="02000505000000020004" pitchFamily="50" charset="0"/>
                        </a:rPr>
                        <a:t>0.19630</a:t>
                      </a:r>
                    </a:p>
                  </a:txBody>
                  <a:tcPr/>
                </a:tc>
                <a:extLst>
                  <a:ext uri="{0D108BD9-81ED-4DB2-BD59-A6C34878D82A}">
                    <a16:rowId xmlns:a16="http://schemas.microsoft.com/office/drawing/2014/main" val="3109444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cherus Grotesque" panose="02000505000000020004" pitchFamily="50" charset="0"/>
                        </a:rPr>
                        <a:t>Polynomial Degree 2 Kernel C = 0.01</a:t>
                      </a:r>
                    </a:p>
                  </a:txBody>
                  <a:tcPr/>
                </a:tc>
                <a:tc>
                  <a:txBody>
                    <a:bodyPr/>
                    <a:lstStyle/>
                    <a:p>
                      <a:pPr algn="r"/>
                      <a:r>
                        <a:rPr lang="en-US" sz="1600" dirty="0">
                          <a:latin typeface="Acherus Grotesque" panose="02000505000000020004" pitchFamily="50" charset="0"/>
                        </a:rPr>
                        <a:t>0.38000</a:t>
                      </a:r>
                    </a:p>
                  </a:txBody>
                  <a:tcPr/>
                </a:tc>
                <a:tc>
                  <a:txBody>
                    <a:bodyPr/>
                    <a:lstStyle/>
                    <a:p>
                      <a:pPr algn="r"/>
                      <a:r>
                        <a:rPr lang="en-US" sz="1600" dirty="0">
                          <a:latin typeface="Acherus Grotesque" panose="02000505000000020004" pitchFamily="50" charset="0"/>
                        </a:rPr>
                        <a:t>0.41852</a:t>
                      </a:r>
                    </a:p>
                  </a:txBody>
                  <a:tcPr/>
                </a:tc>
                <a:extLst>
                  <a:ext uri="{0D108BD9-81ED-4DB2-BD59-A6C34878D82A}">
                    <a16:rowId xmlns:a16="http://schemas.microsoft.com/office/drawing/2014/main" val="76915967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cherus Grotesque" panose="02000505000000020004" pitchFamily="50" charset="0"/>
                        </a:rPr>
                        <a:t>Polynomial Degree 2 Kernel C = 4.01</a:t>
                      </a:r>
                    </a:p>
                  </a:txBody>
                  <a:tcPr/>
                </a:tc>
                <a:tc>
                  <a:txBody>
                    <a:bodyPr/>
                    <a:lstStyle/>
                    <a:p>
                      <a:pPr algn="r"/>
                      <a:r>
                        <a:rPr lang="en-US" sz="1600" dirty="0">
                          <a:latin typeface="Acherus Grotesque" panose="02000505000000020004" pitchFamily="50" charset="0"/>
                        </a:rPr>
                        <a:t>0.21500</a:t>
                      </a:r>
                    </a:p>
                  </a:txBody>
                  <a:tcPr/>
                </a:tc>
                <a:tc>
                  <a:txBody>
                    <a:bodyPr/>
                    <a:lstStyle/>
                    <a:p>
                      <a:pPr algn="r"/>
                      <a:r>
                        <a:rPr lang="en-US" sz="1600" dirty="0">
                          <a:latin typeface="Acherus Grotesque" panose="02000505000000020004" pitchFamily="50" charset="0"/>
                        </a:rPr>
                        <a:t>0.27407</a:t>
                      </a:r>
                    </a:p>
                  </a:txBody>
                  <a:tcPr/>
                </a:tc>
                <a:extLst>
                  <a:ext uri="{0D108BD9-81ED-4DB2-BD59-A6C34878D82A}">
                    <a16:rowId xmlns:a16="http://schemas.microsoft.com/office/drawing/2014/main" val="2802822452"/>
                  </a:ext>
                </a:extLst>
              </a:tr>
            </a:tbl>
          </a:graphicData>
        </a:graphic>
      </p:graphicFrame>
      <p:graphicFrame>
        <p:nvGraphicFramePr>
          <p:cNvPr id="9" name="Table 8">
            <a:extLst>
              <a:ext uri="{FF2B5EF4-FFF2-40B4-BE49-F238E27FC236}">
                <a16:creationId xmlns:a16="http://schemas.microsoft.com/office/drawing/2014/main" id="{E9E49C99-7025-4D6E-B02F-735B8F824687}"/>
              </a:ext>
            </a:extLst>
          </p:cNvPr>
          <p:cNvGraphicFramePr>
            <a:graphicFrameLocks noGrp="1"/>
          </p:cNvGraphicFramePr>
          <p:nvPr>
            <p:extLst>
              <p:ext uri="{D42A27DB-BD31-4B8C-83A1-F6EECF244321}">
                <p14:modId xmlns:p14="http://schemas.microsoft.com/office/powerpoint/2010/main" val="1716425536"/>
              </p:ext>
            </p:extLst>
          </p:nvPr>
        </p:nvGraphicFramePr>
        <p:xfrm>
          <a:off x="1002087" y="1397882"/>
          <a:ext cx="7218998" cy="2595880"/>
        </p:xfrm>
        <a:graphic>
          <a:graphicData uri="http://schemas.openxmlformats.org/drawingml/2006/table">
            <a:tbl>
              <a:tblPr firstRow="1" bandRow="1">
                <a:tableStyleId>{21E4AEA4-8DFA-4A89-87EB-49C32662AFE0}</a:tableStyleId>
              </a:tblPr>
              <a:tblGrid>
                <a:gridCol w="3749040">
                  <a:extLst>
                    <a:ext uri="{9D8B030D-6E8A-4147-A177-3AD203B41FA5}">
                      <a16:colId xmlns:a16="http://schemas.microsoft.com/office/drawing/2014/main" val="4043621933"/>
                    </a:ext>
                  </a:extLst>
                </a:gridCol>
                <a:gridCol w="1776603">
                  <a:extLst>
                    <a:ext uri="{9D8B030D-6E8A-4147-A177-3AD203B41FA5}">
                      <a16:colId xmlns:a16="http://schemas.microsoft.com/office/drawing/2014/main" val="4986978"/>
                    </a:ext>
                  </a:extLst>
                </a:gridCol>
                <a:gridCol w="1693355">
                  <a:extLst>
                    <a:ext uri="{9D8B030D-6E8A-4147-A177-3AD203B41FA5}">
                      <a16:colId xmlns:a16="http://schemas.microsoft.com/office/drawing/2014/main" val="242181695"/>
                    </a:ext>
                  </a:extLst>
                </a:gridCol>
              </a:tblGrid>
              <a:tr h="370840">
                <a:tc>
                  <a:txBody>
                    <a:bodyPr/>
                    <a:lstStyle/>
                    <a:p>
                      <a:endParaRPr lang="en-US" sz="1600" dirty="0">
                        <a:latin typeface="Acherus Grotesque" panose="02000505000000020004" pitchFamily="50" charset="0"/>
                      </a:endParaRPr>
                    </a:p>
                  </a:txBody>
                  <a:tcPr/>
                </a:tc>
                <a:tc>
                  <a:txBody>
                    <a:bodyPr/>
                    <a:lstStyle/>
                    <a:p>
                      <a:r>
                        <a:rPr lang="en-US" sz="1600" dirty="0">
                          <a:latin typeface="Acherus Grotesque" panose="02000505000000020004" pitchFamily="50" charset="0"/>
                        </a:rPr>
                        <a:t>Train Error Rate</a:t>
                      </a:r>
                    </a:p>
                  </a:txBody>
                  <a:tcPr/>
                </a:tc>
                <a:tc>
                  <a:txBody>
                    <a:bodyPr/>
                    <a:lstStyle/>
                    <a:p>
                      <a:r>
                        <a:rPr lang="en-US" sz="1600" dirty="0">
                          <a:latin typeface="Acherus Grotesque" panose="02000505000000020004" pitchFamily="50" charset="0"/>
                        </a:rPr>
                        <a:t>Test Error Rate</a:t>
                      </a:r>
                    </a:p>
                  </a:txBody>
                  <a:tcPr/>
                </a:tc>
                <a:extLst>
                  <a:ext uri="{0D108BD9-81ED-4DB2-BD59-A6C34878D82A}">
                    <a16:rowId xmlns:a16="http://schemas.microsoft.com/office/drawing/2014/main" val="3582455961"/>
                  </a:ext>
                </a:extLst>
              </a:tr>
              <a:tr h="370840">
                <a:tc>
                  <a:txBody>
                    <a:bodyPr/>
                    <a:lstStyle/>
                    <a:p>
                      <a:r>
                        <a:rPr lang="en-US" sz="1600" dirty="0">
                          <a:latin typeface="Acherus Grotesque" panose="02000505000000020004" pitchFamily="50" charset="0"/>
                        </a:rPr>
                        <a:t>Linear Kernel C = 0.01</a:t>
                      </a:r>
                    </a:p>
                  </a:txBody>
                  <a:tcPr/>
                </a:tc>
                <a:tc>
                  <a:txBody>
                    <a:bodyPr/>
                    <a:lstStyle/>
                    <a:p>
                      <a:pPr algn="r"/>
                      <a:r>
                        <a:rPr lang="en-US" sz="1600" dirty="0">
                          <a:effectLst/>
                          <a:latin typeface="Acherus Grotesque" panose="02000505000000020004" pitchFamily="50" charset="0"/>
                        </a:rPr>
                        <a:t>0.17125</a:t>
                      </a:r>
                      <a:endParaRPr lang="en-US" sz="1600" dirty="0">
                        <a:latin typeface="Acherus Grotesque" panose="02000505000000020004" pitchFamily="50" charset="0"/>
                      </a:endParaRPr>
                    </a:p>
                  </a:txBody>
                  <a:tcPr/>
                </a:tc>
                <a:tc>
                  <a:txBody>
                    <a:bodyPr/>
                    <a:lstStyle/>
                    <a:p>
                      <a:pPr algn="r"/>
                      <a:r>
                        <a:rPr lang="en-US" sz="1600" dirty="0">
                          <a:effectLst/>
                          <a:latin typeface="Acherus Grotesque" panose="02000505000000020004" pitchFamily="50" charset="0"/>
                        </a:rPr>
                        <a:t>0.16296</a:t>
                      </a:r>
                      <a:endParaRPr lang="en-US" sz="1600" dirty="0">
                        <a:latin typeface="Acherus Grotesque" panose="02000505000000020004" pitchFamily="50" charset="0"/>
                      </a:endParaRPr>
                    </a:p>
                  </a:txBody>
                  <a:tcPr/>
                </a:tc>
                <a:extLst>
                  <a:ext uri="{0D108BD9-81ED-4DB2-BD59-A6C34878D82A}">
                    <a16:rowId xmlns:a16="http://schemas.microsoft.com/office/drawing/2014/main" val="206960169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cherus Grotesque" panose="02000505000000020004" pitchFamily="50" charset="0"/>
                        </a:rPr>
                        <a:t>Linear Kernel C = 2.01</a:t>
                      </a:r>
                    </a:p>
                  </a:txBody>
                  <a:tcPr/>
                </a:tc>
                <a:tc>
                  <a:txBody>
                    <a:bodyPr/>
                    <a:lstStyle/>
                    <a:p>
                      <a:pPr algn="r"/>
                      <a:r>
                        <a:rPr lang="en-US" sz="1600" dirty="0">
                          <a:effectLst/>
                          <a:latin typeface="Acherus Grotesque" panose="02000505000000020004" pitchFamily="50" charset="0"/>
                        </a:rPr>
                        <a:t>0.16875</a:t>
                      </a:r>
                      <a:endParaRPr lang="en-US" sz="1600" dirty="0">
                        <a:latin typeface="Acherus Grotesque" panose="02000505000000020004" pitchFamily="50" charset="0"/>
                      </a:endParaRPr>
                    </a:p>
                  </a:txBody>
                  <a:tcPr/>
                </a:tc>
                <a:tc>
                  <a:txBody>
                    <a:bodyPr/>
                    <a:lstStyle/>
                    <a:p>
                      <a:pPr algn="r"/>
                      <a:r>
                        <a:rPr lang="en-US" sz="1600" dirty="0">
                          <a:effectLst/>
                          <a:latin typeface="Acherus Grotesque" panose="02000505000000020004" pitchFamily="50" charset="0"/>
                        </a:rPr>
                        <a:t>0.16667</a:t>
                      </a:r>
                      <a:endParaRPr lang="en-US" sz="1600" dirty="0">
                        <a:latin typeface="Acherus Grotesque" panose="02000505000000020004" pitchFamily="50" charset="0"/>
                      </a:endParaRPr>
                    </a:p>
                  </a:txBody>
                  <a:tcPr/>
                </a:tc>
                <a:extLst>
                  <a:ext uri="{0D108BD9-81ED-4DB2-BD59-A6C34878D82A}">
                    <a16:rowId xmlns:a16="http://schemas.microsoft.com/office/drawing/2014/main" val="681538836"/>
                  </a:ext>
                </a:extLst>
              </a:tr>
              <a:tr h="370840">
                <a:tc>
                  <a:txBody>
                    <a:bodyPr/>
                    <a:lstStyle/>
                    <a:p>
                      <a:r>
                        <a:rPr lang="en-US" sz="1600" dirty="0">
                          <a:latin typeface="Acherus Grotesque" panose="02000505000000020004" pitchFamily="50" charset="0"/>
                        </a:rPr>
                        <a:t>Radial Kernel C = 0.01</a:t>
                      </a:r>
                    </a:p>
                  </a:txBody>
                  <a:tcPr/>
                </a:tc>
                <a:tc>
                  <a:txBody>
                    <a:bodyPr/>
                    <a:lstStyle/>
                    <a:p>
                      <a:pPr algn="r"/>
                      <a:r>
                        <a:rPr lang="en-US" sz="1600" dirty="0">
                          <a:effectLst/>
                          <a:latin typeface="Acherus Grotesque" panose="02000505000000020004" pitchFamily="50" charset="0"/>
                        </a:rPr>
                        <a:t>0.38500</a:t>
                      </a:r>
                      <a:endParaRPr lang="en-US" sz="1600" dirty="0">
                        <a:latin typeface="Acherus Grotesque" panose="02000505000000020004" pitchFamily="50" charset="0"/>
                      </a:endParaRPr>
                    </a:p>
                  </a:txBody>
                  <a:tcPr/>
                </a:tc>
                <a:tc>
                  <a:txBody>
                    <a:bodyPr/>
                    <a:lstStyle/>
                    <a:p>
                      <a:pPr algn="r"/>
                      <a:r>
                        <a:rPr lang="en-US" sz="1600" dirty="0">
                          <a:effectLst/>
                          <a:latin typeface="Acherus Grotesque" panose="02000505000000020004" pitchFamily="50" charset="0"/>
                        </a:rPr>
                        <a:t>0.40370</a:t>
                      </a:r>
                      <a:endParaRPr lang="en-US" sz="1600" dirty="0">
                        <a:latin typeface="Acherus Grotesque" panose="02000505000000020004" pitchFamily="50" charset="0"/>
                      </a:endParaRPr>
                    </a:p>
                  </a:txBody>
                  <a:tcPr/>
                </a:tc>
                <a:extLst>
                  <a:ext uri="{0D108BD9-81ED-4DB2-BD59-A6C34878D82A}">
                    <a16:rowId xmlns:a16="http://schemas.microsoft.com/office/drawing/2014/main" val="32295918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cherus Grotesque" panose="02000505000000020004" pitchFamily="50" charset="0"/>
                        </a:rPr>
                        <a:t>Radial Kernel C = 2.01</a:t>
                      </a:r>
                    </a:p>
                  </a:txBody>
                  <a:tcPr/>
                </a:tc>
                <a:tc>
                  <a:txBody>
                    <a:bodyPr/>
                    <a:lstStyle/>
                    <a:p>
                      <a:pPr algn="r"/>
                      <a:r>
                        <a:rPr lang="en-US" sz="1600" b="1" dirty="0">
                          <a:effectLst/>
                          <a:latin typeface="Acherus Grotesque" panose="02000505000000020004" pitchFamily="50" charset="0"/>
                        </a:rPr>
                        <a:t>0.14750</a:t>
                      </a:r>
                      <a:endParaRPr lang="en-US" sz="1600" b="1" dirty="0">
                        <a:latin typeface="Acherus Grotesque" panose="02000505000000020004" pitchFamily="50" charset="0"/>
                      </a:endParaRPr>
                    </a:p>
                  </a:txBody>
                  <a:tcPr/>
                </a:tc>
                <a:tc>
                  <a:txBody>
                    <a:bodyPr/>
                    <a:lstStyle/>
                    <a:p>
                      <a:pPr algn="r"/>
                      <a:r>
                        <a:rPr lang="en-US" sz="1600" b="1" dirty="0">
                          <a:effectLst/>
                          <a:latin typeface="Acherus Grotesque" panose="02000505000000020004" pitchFamily="50" charset="0"/>
                        </a:rPr>
                        <a:t>0.15556</a:t>
                      </a:r>
                      <a:endParaRPr lang="en-US" sz="1600" b="1" dirty="0">
                        <a:latin typeface="Acherus Grotesque" panose="02000505000000020004" pitchFamily="50" charset="0"/>
                      </a:endParaRPr>
                    </a:p>
                  </a:txBody>
                  <a:tcPr/>
                </a:tc>
                <a:extLst>
                  <a:ext uri="{0D108BD9-81ED-4DB2-BD59-A6C34878D82A}">
                    <a16:rowId xmlns:a16="http://schemas.microsoft.com/office/drawing/2014/main" val="3109444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cherus Grotesque" panose="02000505000000020004" pitchFamily="50" charset="0"/>
                        </a:rPr>
                        <a:t>Polynomial Degree 2 Kernel C = 0.01</a:t>
                      </a:r>
                    </a:p>
                  </a:txBody>
                  <a:tcPr/>
                </a:tc>
                <a:tc>
                  <a:txBody>
                    <a:bodyPr/>
                    <a:lstStyle/>
                    <a:p>
                      <a:pPr algn="r"/>
                      <a:r>
                        <a:rPr lang="en-US" sz="1600" dirty="0">
                          <a:effectLst/>
                          <a:latin typeface="Acherus Grotesque" panose="02000505000000020004" pitchFamily="50" charset="0"/>
                        </a:rPr>
                        <a:t>0.38500</a:t>
                      </a:r>
                      <a:endParaRPr lang="en-US" sz="1600" dirty="0">
                        <a:latin typeface="Acherus Grotesque" panose="02000505000000020004" pitchFamily="50" charset="0"/>
                      </a:endParaRPr>
                    </a:p>
                  </a:txBody>
                  <a:tcPr/>
                </a:tc>
                <a:tc>
                  <a:txBody>
                    <a:bodyPr/>
                    <a:lstStyle/>
                    <a:p>
                      <a:pPr algn="r"/>
                      <a:r>
                        <a:rPr lang="en-US" sz="1600" dirty="0">
                          <a:effectLst/>
                          <a:latin typeface="Acherus Grotesque" panose="02000505000000020004" pitchFamily="50" charset="0"/>
                        </a:rPr>
                        <a:t>0.40370 </a:t>
                      </a:r>
                      <a:endParaRPr lang="en-US" sz="1600" dirty="0">
                        <a:latin typeface="Acherus Grotesque" panose="02000505000000020004" pitchFamily="50" charset="0"/>
                      </a:endParaRPr>
                    </a:p>
                  </a:txBody>
                  <a:tcPr/>
                </a:tc>
                <a:extLst>
                  <a:ext uri="{0D108BD9-81ED-4DB2-BD59-A6C34878D82A}">
                    <a16:rowId xmlns:a16="http://schemas.microsoft.com/office/drawing/2014/main" val="76915967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cherus Grotesque" panose="02000505000000020004" pitchFamily="50" charset="0"/>
                        </a:rPr>
                        <a:t>Polynomial Degree 2 Kernel C = 8.01</a:t>
                      </a:r>
                    </a:p>
                  </a:txBody>
                  <a:tcPr/>
                </a:tc>
                <a:tc>
                  <a:txBody>
                    <a:bodyPr/>
                    <a:lstStyle/>
                    <a:p>
                      <a:pPr algn="r"/>
                      <a:r>
                        <a:rPr lang="en-US" sz="1600" dirty="0">
                          <a:effectLst/>
                          <a:latin typeface="Acherus Grotesque" panose="02000505000000020004" pitchFamily="50" charset="0"/>
                        </a:rPr>
                        <a:t>0.14875</a:t>
                      </a:r>
                      <a:endParaRPr lang="en-US" sz="1600" dirty="0">
                        <a:latin typeface="Acherus Grotesque" panose="02000505000000020004" pitchFamily="50" charset="0"/>
                      </a:endParaRPr>
                    </a:p>
                  </a:txBody>
                  <a:tcPr/>
                </a:tc>
                <a:tc>
                  <a:txBody>
                    <a:bodyPr/>
                    <a:lstStyle/>
                    <a:p>
                      <a:pPr algn="r"/>
                      <a:r>
                        <a:rPr lang="en-US" sz="1600" dirty="0">
                          <a:effectLst/>
                          <a:latin typeface="Acherus Grotesque" panose="02000505000000020004" pitchFamily="50" charset="0"/>
                        </a:rPr>
                        <a:t>0.17037</a:t>
                      </a:r>
                      <a:endParaRPr lang="en-US" sz="1600" dirty="0">
                        <a:latin typeface="Acherus Grotesque" panose="02000505000000020004" pitchFamily="50" charset="0"/>
                      </a:endParaRPr>
                    </a:p>
                  </a:txBody>
                  <a:tcPr/>
                </a:tc>
                <a:extLst>
                  <a:ext uri="{0D108BD9-81ED-4DB2-BD59-A6C34878D82A}">
                    <a16:rowId xmlns:a16="http://schemas.microsoft.com/office/drawing/2014/main" val="2802822452"/>
                  </a:ext>
                </a:extLst>
              </a:tr>
            </a:tbl>
          </a:graphicData>
        </a:graphic>
      </p:graphicFrame>
    </p:spTree>
    <p:extLst>
      <p:ext uri="{BB962C8B-B14F-4D97-AF65-F5344CB8AC3E}">
        <p14:creationId xmlns:p14="http://schemas.microsoft.com/office/powerpoint/2010/main" val="971399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8D5545-190A-4295-92F6-CA902A8CB0A5}"/>
              </a:ext>
            </a:extLst>
          </p:cNvPr>
          <p:cNvSpPr>
            <a:spLocks noGrp="1"/>
          </p:cNvSpPr>
          <p:nvPr>
            <p:ph type="ftr" sz="quarter" idx="11"/>
          </p:nvPr>
        </p:nvSpPr>
        <p:spPr/>
        <p:txBody>
          <a:bodyPr/>
          <a:lstStyle/>
          <a:p>
            <a:r>
              <a:rPr lang="en-US"/>
              <a:t>Support Vector Machines</a:t>
            </a:r>
            <a:endParaRPr lang="en-US" dirty="0"/>
          </a:p>
        </p:txBody>
      </p:sp>
      <p:sp>
        <p:nvSpPr>
          <p:cNvPr id="3" name="Text Placeholder 2">
            <a:extLst>
              <a:ext uri="{FF2B5EF4-FFF2-40B4-BE49-F238E27FC236}">
                <a16:creationId xmlns:a16="http://schemas.microsoft.com/office/drawing/2014/main" id="{AF3859D4-9A79-4510-8847-644C0B2E9D72}"/>
              </a:ext>
            </a:extLst>
          </p:cNvPr>
          <p:cNvSpPr>
            <a:spLocks noGrp="1"/>
          </p:cNvSpPr>
          <p:nvPr>
            <p:ph type="body" idx="1"/>
          </p:nvPr>
        </p:nvSpPr>
        <p:spPr/>
        <p:txBody>
          <a:bodyPr/>
          <a:lstStyle/>
          <a:p>
            <a:r>
              <a:rPr lang="en-US" dirty="0"/>
              <a:t>Support Vector Machines</a:t>
            </a:r>
          </a:p>
        </p:txBody>
      </p:sp>
      <p:sp>
        <p:nvSpPr>
          <p:cNvPr id="4" name="Slide Number Placeholder 3">
            <a:extLst>
              <a:ext uri="{FF2B5EF4-FFF2-40B4-BE49-F238E27FC236}">
                <a16:creationId xmlns:a16="http://schemas.microsoft.com/office/drawing/2014/main" id="{76154BA2-C659-4F04-8485-E8B2CCB6DF88}"/>
              </a:ext>
            </a:extLst>
          </p:cNvPr>
          <p:cNvSpPr>
            <a:spLocks noGrp="1"/>
          </p:cNvSpPr>
          <p:nvPr>
            <p:ph type="sldNum" sz="quarter" idx="12"/>
          </p:nvPr>
        </p:nvSpPr>
        <p:spPr/>
        <p:txBody>
          <a:bodyPr/>
          <a:lstStyle/>
          <a:p>
            <a:fld id="{8E06CFEE-053A-4A40-A88B-A288F0289482}" type="slidenum">
              <a:rPr lang="en-US" smtClean="0"/>
              <a:pPr/>
              <a:t>36</a:t>
            </a:fld>
            <a:endParaRPr lang="en-US"/>
          </a:p>
        </p:txBody>
      </p:sp>
    </p:spTree>
    <p:extLst>
      <p:ext uri="{BB962C8B-B14F-4D97-AF65-F5344CB8AC3E}">
        <p14:creationId xmlns:p14="http://schemas.microsoft.com/office/powerpoint/2010/main" val="690420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Support Vector Machines</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37</a:t>
            </a:fld>
            <a:endParaRPr lang="en-US"/>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Polynomial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Step functions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Splines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Local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Logistic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Linear discriminant analysis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13" name="TextBox 12">
            <a:extLst>
              <a:ext uri="{FF2B5EF4-FFF2-40B4-BE49-F238E27FC236}">
                <a16:creationId xmlns:a16="http://schemas.microsoft.com/office/drawing/2014/main" id="{6CF0D2F1-267E-4A76-AA13-BAC0126341DB}"/>
              </a:ext>
            </a:extLst>
          </p:cNvPr>
          <p:cNvSpPr txBox="1"/>
          <p:nvPr/>
        </p:nvSpPr>
        <p:spPr>
          <a:xfrm>
            <a:off x="6107017" y="3547660"/>
            <a:ext cx="1097280" cy="600164"/>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Support vector machines</a:t>
            </a:r>
          </a:p>
        </p:txBody>
      </p:sp>
    </p:spTree>
    <p:extLst>
      <p:ext uri="{BB962C8B-B14F-4D97-AF65-F5344CB8AC3E}">
        <p14:creationId xmlns:p14="http://schemas.microsoft.com/office/powerpoint/2010/main" val="3875029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DEC5D-43B3-419C-AB7C-2B1948B1BAF5}"/>
              </a:ext>
            </a:extLst>
          </p:cNvPr>
          <p:cNvSpPr>
            <a:spLocks noGrp="1"/>
          </p:cNvSpPr>
          <p:nvPr>
            <p:ph type="title"/>
          </p:nvPr>
        </p:nvSpPr>
        <p:spPr/>
        <p:txBody>
          <a:bodyPr/>
          <a:lstStyle/>
          <a:p>
            <a:r>
              <a:rPr lang="en-US" dirty="0"/>
              <a:t>Now you should be able to:</a:t>
            </a:r>
          </a:p>
        </p:txBody>
      </p:sp>
      <p:sp>
        <p:nvSpPr>
          <p:cNvPr id="3" name="Content Placeholder 2">
            <a:extLst>
              <a:ext uri="{FF2B5EF4-FFF2-40B4-BE49-F238E27FC236}">
                <a16:creationId xmlns:a16="http://schemas.microsoft.com/office/drawing/2014/main" id="{DEF3F2EA-2797-4D85-BAA9-DC1A89FBFF40}"/>
              </a:ext>
            </a:extLst>
          </p:cNvPr>
          <p:cNvSpPr>
            <a:spLocks noGrp="1"/>
          </p:cNvSpPr>
          <p:nvPr>
            <p:ph idx="1"/>
          </p:nvPr>
        </p:nvSpPr>
        <p:spPr/>
        <p:txBody>
          <a:bodyPr/>
          <a:lstStyle/>
          <a:p>
            <a:r>
              <a:rPr lang="en-US" dirty="0"/>
              <a:t>Describe the maximal margin classifier</a:t>
            </a:r>
          </a:p>
          <a:p>
            <a:r>
              <a:rPr lang="en-US" dirty="0"/>
              <a:t>Describe the support vector classifier</a:t>
            </a:r>
          </a:p>
          <a:p>
            <a:r>
              <a:rPr lang="en-US" dirty="0"/>
              <a:t>Describe support vector machines (SVM)</a:t>
            </a:r>
          </a:p>
          <a:p>
            <a:r>
              <a:rPr lang="en-US" dirty="0"/>
              <a:t>Implement SVM with different hyper-parameter settings for classification in Python</a:t>
            </a:r>
          </a:p>
          <a:p>
            <a:endParaRPr lang="en-US" dirty="0"/>
          </a:p>
        </p:txBody>
      </p:sp>
      <p:sp>
        <p:nvSpPr>
          <p:cNvPr id="4" name="Footer Placeholder 3">
            <a:extLst>
              <a:ext uri="{FF2B5EF4-FFF2-40B4-BE49-F238E27FC236}">
                <a16:creationId xmlns:a16="http://schemas.microsoft.com/office/drawing/2014/main" id="{CF5A40DE-AD74-46AC-ADC8-ED82B81FB43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rPr>
              <a:t>Support Vector Machines</a:t>
            </a:r>
            <a:endParaRPr kumimoji="0" lang="en-US" sz="1000" b="0" i="0" u="none" strike="noStrike" kern="0" cap="none" spc="0" normalizeH="0" baseline="0" noProof="0" dirty="0">
              <a:ln>
                <a:noFill/>
              </a:ln>
              <a:solidFill>
                <a:srgbClr val="861F41"/>
              </a:solidFill>
              <a:effectLst/>
              <a:uLnTx/>
              <a:uFillTx/>
              <a:latin typeface="Acherus Grotesque" panose="02000505000000020004" pitchFamily="50" charset="0"/>
              <a:cs typeface="Arial"/>
              <a:sym typeface="Arial"/>
            </a:endParaRPr>
          </a:p>
        </p:txBody>
      </p:sp>
      <p:sp>
        <p:nvSpPr>
          <p:cNvPr id="5" name="Slide Number Placeholder 4">
            <a:extLst>
              <a:ext uri="{FF2B5EF4-FFF2-40B4-BE49-F238E27FC236}">
                <a16:creationId xmlns:a16="http://schemas.microsoft.com/office/drawing/2014/main" id="{B3FB6714-F766-41E0-94BF-C93438E37C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318199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Support Vector Machines</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4</a:t>
            </a:fld>
            <a:endParaRPr lang="en-US"/>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extLst>
              <p:ext uri="{D42A27DB-BD31-4B8C-83A1-F6EECF244321}">
                <p14:modId xmlns:p14="http://schemas.microsoft.com/office/powerpoint/2010/main" val="483479675"/>
              </p:ext>
            </p:extLst>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Polynomial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Step functions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Splines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Local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Logistic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Linear discriminant analysis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13" name="TextBox 12">
            <a:extLst>
              <a:ext uri="{FF2B5EF4-FFF2-40B4-BE49-F238E27FC236}">
                <a16:creationId xmlns:a16="http://schemas.microsoft.com/office/drawing/2014/main" id="{6CF0D2F1-267E-4A76-AA13-BAC0126341DB}"/>
              </a:ext>
            </a:extLst>
          </p:cNvPr>
          <p:cNvSpPr txBox="1"/>
          <p:nvPr/>
        </p:nvSpPr>
        <p:spPr>
          <a:xfrm>
            <a:off x="6107017" y="3547660"/>
            <a:ext cx="1097280" cy="600164"/>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Support vector machines</a:t>
            </a:r>
          </a:p>
        </p:txBody>
      </p:sp>
    </p:spTree>
    <p:extLst>
      <p:ext uri="{BB962C8B-B14F-4D97-AF65-F5344CB8AC3E}">
        <p14:creationId xmlns:p14="http://schemas.microsoft.com/office/powerpoint/2010/main" val="3809622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033A7-FEF4-4174-A544-7EC58E94A209}"/>
              </a:ext>
            </a:extLst>
          </p:cNvPr>
          <p:cNvSpPr>
            <a:spLocks noGrp="1"/>
          </p:cNvSpPr>
          <p:nvPr>
            <p:ph type="title"/>
          </p:nvPr>
        </p:nvSpPr>
        <p:spPr/>
        <p:txBody>
          <a:bodyPr>
            <a:normAutofit/>
          </a:bodyPr>
          <a:lstStyle/>
          <a:p>
            <a:r>
              <a:rPr lang="en-US" dirty="0"/>
              <a:t>Supervised versus unsupervised again</a:t>
            </a:r>
          </a:p>
        </p:txBody>
      </p:sp>
      <p:sp>
        <p:nvSpPr>
          <p:cNvPr id="4" name="Footer Placeholder 3">
            <a:extLst>
              <a:ext uri="{FF2B5EF4-FFF2-40B4-BE49-F238E27FC236}">
                <a16:creationId xmlns:a16="http://schemas.microsoft.com/office/drawing/2014/main" id="{5CFF2BCC-8D03-408E-B2AA-6FEB488E334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861F41"/>
                </a:solidFill>
                <a:effectLst/>
                <a:uLnTx/>
                <a:uFillTx/>
                <a:latin typeface="Acherus Grotesque" panose="02000505000000020004" pitchFamily="50" charset="0"/>
                <a:cs typeface="Arial"/>
                <a:sym typeface="Arial"/>
              </a:rPr>
              <a:t>Support Vector Machines</a:t>
            </a:r>
          </a:p>
        </p:txBody>
      </p:sp>
      <p:sp>
        <p:nvSpPr>
          <p:cNvPr id="5" name="Slide Number Placeholder 4">
            <a:extLst>
              <a:ext uri="{FF2B5EF4-FFF2-40B4-BE49-F238E27FC236}">
                <a16:creationId xmlns:a16="http://schemas.microsoft.com/office/drawing/2014/main" id="{6E9CFDDB-7051-4C25-9551-C9375255B3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
        <p:nvSpPr>
          <p:cNvPr id="9" name="Rectangle 8">
            <a:extLst>
              <a:ext uri="{FF2B5EF4-FFF2-40B4-BE49-F238E27FC236}">
                <a16:creationId xmlns:a16="http://schemas.microsoft.com/office/drawing/2014/main" id="{0BCCABB4-E982-43A3-AB0F-2152E1EB3BC8}"/>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MACHINE LEARNING MODEL</a:t>
            </a: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INPUTS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OUTPUT(S)</a:t>
            </a:r>
          </a:p>
        </p:txBody>
      </p:sp>
      <p:sp>
        <p:nvSpPr>
          <p:cNvPr id="13" name="TextBox 12">
            <a:extLst>
              <a:ext uri="{FF2B5EF4-FFF2-40B4-BE49-F238E27FC236}">
                <a16:creationId xmlns:a16="http://schemas.microsoft.com/office/drawing/2014/main" id="{E4296608-D17B-4311-AC4B-AD78E7A571EF}"/>
              </a:ext>
            </a:extLst>
          </p:cNvPr>
          <p:cNvSpPr txBox="1"/>
          <p:nvPr/>
        </p:nvSpPr>
        <p:spPr>
          <a:xfrm>
            <a:off x="5719562" y="1712514"/>
            <a:ext cx="23404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“The Black Box”</a:t>
            </a:r>
          </a:p>
        </p:txBody>
      </p:sp>
      <p:sp>
        <p:nvSpPr>
          <p:cNvPr id="14" name="Arrow: Right 13">
            <a:extLst>
              <a:ext uri="{FF2B5EF4-FFF2-40B4-BE49-F238E27FC236}">
                <a16:creationId xmlns:a16="http://schemas.microsoft.com/office/drawing/2014/main" id="{DBB3B50F-8C09-457A-B1D0-C4EFB533B60D}"/>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6" name="Content Placeholder 7">
            <a:extLst>
              <a:ext uri="{FF2B5EF4-FFF2-40B4-BE49-F238E27FC236}">
                <a16:creationId xmlns:a16="http://schemas.microsoft.com/office/drawing/2014/main" id="{5212773F-B87C-4A59-8AB3-299FB3A87D8F}"/>
              </a:ext>
            </a:extLst>
          </p:cNvPr>
          <p:cNvSpPr txBox="1">
            <a:spLocks/>
          </p:cNvSpPr>
          <p:nvPr/>
        </p:nvSpPr>
        <p:spPr>
          <a:xfrm>
            <a:off x="570309" y="3482159"/>
            <a:ext cx="11029615" cy="500700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100000"/>
              </a:lnSpc>
              <a:spcBef>
                <a:spcPct val="20000"/>
              </a:spcBef>
              <a:spcAft>
                <a:spcPts val="600"/>
              </a:spcAft>
              <a:buClr>
                <a:srgbClr val="861F41"/>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cherus Grotesque" panose="02000505000000020004" pitchFamily="50" charset="0"/>
              <a:ea typeface="+mn-ea"/>
              <a:cs typeface="Arial" panose="020B0604020202020204" pitchFamily="34" charset="0"/>
              <a:sym typeface="Arial"/>
            </a:endParaRPr>
          </a:p>
        </p:txBody>
      </p:sp>
      <p:sp>
        <p:nvSpPr>
          <p:cNvPr id="17" name="Rectangle 16">
            <a:extLst>
              <a:ext uri="{FF2B5EF4-FFF2-40B4-BE49-F238E27FC236}">
                <a16:creationId xmlns:a16="http://schemas.microsoft.com/office/drawing/2014/main" id="{E847CA78-26F0-4CD3-89DF-DD4343D5212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MACHINE LEARNING MODEL</a:t>
            </a:r>
          </a:p>
        </p:txBody>
      </p:sp>
      <p:sp>
        <p:nvSpPr>
          <p:cNvPr id="18" name="Rectangle: Rounded Corners 17">
            <a:extLst>
              <a:ext uri="{FF2B5EF4-FFF2-40B4-BE49-F238E27FC236}">
                <a16:creationId xmlns:a16="http://schemas.microsoft.com/office/drawing/2014/main" id="{0CF4ADD0-BE01-482C-AE25-2711B3BBD9AC}"/>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INPUTS</a:t>
            </a:r>
          </a:p>
        </p:txBody>
      </p:sp>
      <p:sp>
        <p:nvSpPr>
          <p:cNvPr id="19" name="Rectangle: Rounded Corners 18">
            <a:extLst>
              <a:ext uri="{FF2B5EF4-FFF2-40B4-BE49-F238E27FC236}">
                <a16:creationId xmlns:a16="http://schemas.microsoft.com/office/drawing/2014/main" id="{F21EF046-E417-43F2-94C7-F594E97638BC}"/>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PATTERNS,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RELATIONSHIPS, STRUCTURE</a:t>
            </a:r>
          </a:p>
        </p:txBody>
      </p:sp>
      <p:sp>
        <p:nvSpPr>
          <p:cNvPr id="20" name="TextBox 19">
            <a:extLst>
              <a:ext uri="{FF2B5EF4-FFF2-40B4-BE49-F238E27FC236}">
                <a16:creationId xmlns:a16="http://schemas.microsoft.com/office/drawing/2014/main" id="{713F2DEF-8217-4A38-A6A4-D12E25B3993E}"/>
              </a:ext>
            </a:extLst>
          </p:cNvPr>
          <p:cNvSpPr txBox="1"/>
          <p:nvPr/>
        </p:nvSpPr>
        <p:spPr>
          <a:xfrm>
            <a:off x="5728343" y="4216221"/>
            <a:ext cx="23404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“The Black Box”</a:t>
            </a:r>
          </a:p>
        </p:txBody>
      </p:sp>
      <p:sp>
        <p:nvSpPr>
          <p:cNvPr id="21" name="Arrow: Right 20">
            <a:extLst>
              <a:ext uri="{FF2B5EF4-FFF2-40B4-BE49-F238E27FC236}">
                <a16:creationId xmlns:a16="http://schemas.microsoft.com/office/drawing/2014/main" id="{266991D7-869C-441F-ADDB-4259BD4C67A5}"/>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22" name="Arrow: Right 21">
            <a:extLst>
              <a:ext uri="{FF2B5EF4-FFF2-40B4-BE49-F238E27FC236}">
                <a16:creationId xmlns:a16="http://schemas.microsoft.com/office/drawing/2014/main" id="{D800F7EC-DE82-4BC0-9923-9DFC2323A133}"/>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23" name="TextBox 22">
            <a:extLst>
              <a:ext uri="{FF2B5EF4-FFF2-40B4-BE49-F238E27FC236}">
                <a16:creationId xmlns:a16="http://schemas.microsoft.com/office/drawing/2014/main" id="{68D73EA8-7AA6-478E-8071-1930CF373AC9}"/>
              </a:ext>
            </a:extLst>
          </p:cNvPr>
          <p:cNvSpPr txBox="1"/>
          <p:nvPr/>
        </p:nvSpPr>
        <p:spPr>
          <a:xfrm>
            <a:off x="8784774" y="1391196"/>
            <a:ext cx="23077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Some tangible measurement(s)</a:t>
            </a:r>
          </a:p>
        </p:txBody>
      </p:sp>
      <p:sp>
        <p:nvSpPr>
          <p:cNvPr id="24" name="TextBox 23">
            <a:extLst>
              <a:ext uri="{FF2B5EF4-FFF2-40B4-BE49-F238E27FC236}">
                <a16:creationId xmlns:a16="http://schemas.microsoft.com/office/drawing/2014/main" id="{F7306121-F57D-4BF0-AFA7-BC15075FC9C9}"/>
              </a:ext>
            </a:extLst>
          </p:cNvPr>
          <p:cNvSpPr txBox="1"/>
          <p:nvPr/>
        </p:nvSpPr>
        <p:spPr>
          <a:xfrm>
            <a:off x="8778697" y="3898378"/>
            <a:ext cx="23077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In the context of domain knowledge</a:t>
            </a:r>
          </a:p>
        </p:txBody>
      </p:sp>
      <p:sp>
        <p:nvSpPr>
          <p:cNvPr id="25" name="TextBox 24">
            <a:extLst>
              <a:ext uri="{FF2B5EF4-FFF2-40B4-BE49-F238E27FC236}">
                <a16:creationId xmlns:a16="http://schemas.microsoft.com/office/drawing/2014/main" id="{ABE3CB3D-A11D-4704-88A7-3F54F36F608D}"/>
              </a:ext>
            </a:extLst>
          </p:cNvPr>
          <p:cNvSpPr txBox="1"/>
          <p:nvPr/>
        </p:nvSpPr>
        <p:spPr>
          <a:xfrm>
            <a:off x="655520" y="2371049"/>
            <a:ext cx="173508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Supervised Learning</a:t>
            </a:r>
          </a:p>
        </p:txBody>
      </p:sp>
      <p:sp>
        <p:nvSpPr>
          <p:cNvPr id="26" name="TextBox 25">
            <a:extLst>
              <a:ext uri="{FF2B5EF4-FFF2-40B4-BE49-F238E27FC236}">
                <a16:creationId xmlns:a16="http://schemas.microsoft.com/office/drawing/2014/main" id="{C891F45E-1D4D-4696-8B01-42F61A12BCE8}"/>
              </a:ext>
            </a:extLst>
          </p:cNvPr>
          <p:cNvSpPr txBox="1"/>
          <p:nvPr/>
        </p:nvSpPr>
        <p:spPr>
          <a:xfrm>
            <a:off x="740228" y="4874757"/>
            <a:ext cx="173508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Unsupervised Learning</a:t>
            </a:r>
          </a:p>
        </p:txBody>
      </p:sp>
      <p:cxnSp>
        <p:nvCxnSpPr>
          <p:cNvPr id="28" name="Straight Connector 27">
            <a:extLst>
              <a:ext uri="{FF2B5EF4-FFF2-40B4-BE49-F238E27FC236}">
                <a16:creationId xmlns:a16="http://schemas.microsoft.com/office/drawing/2014/main" id="{3EAA1BB3-07B4-47A0-983C-CFCE6539C308}"/>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DEC684-6DE7-4C3E-B40F-1BADFCA2A598}"/>
              </a:ext>
            </a:extLst>
          </p:cNvPr>
          <p:cNvSpPr txBox="1"/>
          <p:nvPr/>
        </p:nvSpPr>
        <p:spPr>
          <a:xfrm>
            <a:off x="8642552" y="5858055"/>
            <a:ext cx="258005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does it make sense?</a:t>
            </a:r>
          </a:p>
        </p:txBody>
      </p:sp>
      <p:sp>
        <p:nvSpPr>
          <p:cNvPr id="3" name="Rectangle 2">
            <a:extLst>
              <a:ext uri="{FF2B5EF4-FFF2-40B4-BE49-F238E27FC236}">
                <a16:creationId xmlns:a16="http://schemas.microsoft.com/office/drawing/2014/main" id="{D1CFD232-1333-8EDE-5234-D1B30DFCE7A8}"/>
              </a:ext>
            </a:extLst>
          </p:cNvPr>
          <p:cNvSpPr/>
          <p:nvPr/>
        </p:nvSpPr>
        <p:spPr>
          <a:xfrm>
            <a:off x="266818" y="1245427"/>
            <a:ext cx="11647714" cy="240101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Tree>
    <p:extLst>
      <p:ext uri="{BB962C8B-B14F-4D97-AF65-F5344CB8AC3E}">
        <p14:creationId xmlns:p14="http://schemas.microsoft.com/office/powerpoint/2010/main" val="2643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118D-F8B2-4820-BE85-35668FB27EAB}"/>
              </a:ext>
            </a:extLst>
          </p:cNvPr>
          <p:cNvSpPr>
            <a:spLocks noGrp="1"/>
          </p:cNvSpPr>
          <p:nvPr>
            <p:ph type="title"/>
          </p:nvPr>
        </p:nvSpPr>
        <p:spPr/>
        <p:txBody>
          <a:bodyPr>
            <a:normAutofit/>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BCF5D2E3-1E6D-4F69-BA4C-C9E640C1375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861F41"/>
                </a:solidFill>
                <a:effectLst/>
                <a:uLnTx/>
                <a:uFillTx/>
                <a:latin typeface="Acherus Grotesque" panose="02000505000000020004" pitchFamily="50" charset="0"/>
                <a:cs typeface="Arial"/>
                <a:sym typeface="Arial"/>
              </a:rPr>
              <a:t>Support Vector Machines</a:t>
            </a:r>
          </a:p>
        </p:txBody>
      </p:sp>
      <p:sp>
        <p:nvSpPr>
          <p:cNvPr id="4" name="Slide Number Placeholder 3">
            <a:extLst>
              <a:ext uri="{FF2B5EF4-FFF2-40B4-BE49-F238E27FC236}">
                <a16:creationId xmlns:a16="http://schemas.microsoft.com/office/drawing/2014/main" id="{79192913-3216-4990-A207-6D407ECF75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
        <p:nvSpPr>
          <p:cNvPr id="9" name="Rectangle: Rounded Corners 8">
            <a:extLst>
              <a:ext uri="{FF2B5EF4-FFF2-40B4-BE49-F238E27FC236}">
                <a16:creationId xmlns:a16="http://schemas.microsoft.com/office/drawing/2014/main" id="{D53ACC5D-399D-4E8E-A17A-1689EE411B4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Is my response quantitative or qualitative?</a:t>
            </a:r>
          </a:p>
        </p:txBody>
      </p:sp>
      <p:sp>
        <p:nvSpPr>
          <p:cNvPr id="10" name="Rectangle: Rounded Corners 9">
            <a:extLst>
              <a:ext uri="{FF2B5EF4-FFF2-40B4-BE49-F238E27FC236}">
                <a16:creationId xmlns:a16="http://schemas.microsoft.com/office/drawing/2014/main" id="{39545170-AEDE-4892-A0D5-7CA34969F207}"/>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Typically use </a:t>
            </a:r>
            <a:r>
              <a:rPr kumimoji="0" lang="en-US" sz="1800" b="1" i="1" u="sng"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regression</a:t>
            </a: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 method</a:t>
            </a:r>
          </a:p>
        </p:txBody>
      </p:sp>
      <p:sp>
        <p:nvSpPr>
          <p:cNvPr id="11" name="Rectangle: Rounded Corners 10">
            <a:extLst>
              <a:ext uri="{FF2B5EF4-FFF2-40B4-BE49-F238E27FC236}">
                <a16:creationId xmlns:a16="http://schemas.microsoft.com/office/drawing/2014/main" id="{F3C14CF1-709F-489B-8C3B-A2CA90B73E22}"/>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Typically use </a:t>
            </a:r>
            <a:r>
              <a:rPr kumimoji="0" lang="en-US" sz="1800" b="1" i="1" u="sng"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classification</a:t>
            </a: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 method</a:t>
            </a:r>
          </a:p>
        </p:txBody>
      </p:sp>
      <p:cxnSp>
        <p:nvCxnSpPr>
          <p:cNvPr id="12" name="Straight Arrow Connector 11">
            <a:extLst>
              <a:ext uri="{FF2B5EF4-FFF2-40B4-BE49-F238E27FC236}">
                <a16:creationId xmlns:a16="http://schemas.microsoft.com/office/drawing/2014/main" id="{D3B0A4C5-32EB-4AB0-85FD-2C7A80B14732}"/>
              </a:ext>
            </a:extLst>
          </p:cNvPr>
          <p:cNvCxnSpPr>
            <a:stCxn id="9" idx="2"/>
            <a:endCxn id="10"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5936C6-580A-4928-9BB6-4F698DA0406E}"/>
              </a:ext>
            </a:extLst>
          </p:cNvPr>
          <p:cNvCxnSpPr>
            <a:stCxn id="9" idx="2"/>
            <a:endCxn id="11"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B502CAE-A6A1-4674-BBE5-9EC74FC6C0E2}"/>
              </a:ext>
            </a:extLst>
          </p:cNvPr>
          <p:cNvSpPr txBox="1"/>
          <p:nvPr/>
        </p:nvSpPr>
        <p:spPr>
          <a:xfrm>
            <a:off x="2974555" y="2608674"/>
            <a:ext cx="18728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Quantitative</a:t>
            </a:r>
          </a:p>
        </p:txBody>
      </p:sp>
      <p:sp>
        <p:nvSpPr>
          <p:cNvPr id="15" name="TextBox 14">
            <a:extLst>
              <a:ext uri="{FF2B5EF4-FFF2-40B4-BE49-F238E27FC236}">
                <a16:creationId xmlns:a16="http://schemas.microsoft.com/office/drawing/2014/main" id="{48F20326-1DA6-4CAC-AC78-62155581E601}"/>
              </a:ext>
            </a:extLst>
          </p:cNvPr>
          <p:cNvSpPr txBox="1"/>
          <p:nvPr/>
        </p:nvSpPr>
        <p:spPr>
          <a:xfrm>
            <a:off x="7489171" y="2608674"/>
            <a:ext cx="18728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Qualitative</a:t>
            </a:r>
          </a:p>
        </p:txBody>
      </p:sp>
      <p:sp>
        <p:nvSpPr>
          <p:cNvPr id="16" name="TextBox 15">
            <a:extLst>
              <a:ext uri="{FF2B5EF4-FFF2-40B4-BE49-F238E27FC236}">
                <a16:creationId xmlns:a16="http://schemas.microsoft.com/office/drawing/2014/main" id="{3761A26B-35B0-4F21-AA9E-D1D003A0A2A0}"/>
              </a:ext>
            </a:extLst>
          </p:cNvPr>
          <p:cNvSpPr txBox="1"/>
          <p:nvPr/>
        </p:nvSpPr>
        <p:spPr>
          <a:xfrm>
            <a:off x="581193" y="2645832"/>
            <a:ext cx="2060179" cy="1477328"/>
          </a:xfrm>
          <a:prstGeom prst="rect">
            <a:avLst/>
          </a:prstGeom>
          <a:no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Age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Height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Income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Stock Price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Tensile Strength</a:t>
            </a:r>
          </a:p>
        </p:txBody>
      </p:sp>
      <p:sp>
        <p:nvSpPr>
          <p:cNvPr id="17" name="TextBox 16">
            <a:extLst>
              <a:ext uri="{FF2B5EF4-FFF2-40B4-BE49-F238E27FC236}">
                <a16:creationId xmlns:a16="http://schemas.microsoft.com/office/drawing/2014/main" id="{36B3A281-1DBB-4756-996A-A46477F7B835}"/>
              </a:ext>
            </a:extLst>
          </p:cNvPr>
          <p:cNvSpPr txBox="1"/>
          <p:nvPr/>
        </p:nvSpPr>
        <p:spPr>
          <a:xfrm>
            <a:off x="9455794" y="2728751"/>
            <a:ext cx="2568332" cy="1477328"/>
          </a:xfrm>
          <a:prstGeom prst="rect">
            <a:avLst/>
          </a:prstGeom>
          <a:noFill/>
          <a:ln>
            <a:solidFill>
              <a:schemeClr val="accent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Blood Type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Default on Debt (y/n)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Cancer Stage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Brand Purchased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Species</a:t>
            </a:r>
          </a:p>
        </p:txBody>
      </p:sp>
      <p:sp>
        <p:nvSpPr>
          <p:cNvPr id="20" name="Rectangle 19">
            <a:extLst>
              <a:ext uri="{FF2B5EF4-FFF2-40B4-BE49-F238E27FC236}">
                <a16:creationId xmlns:a16="http://schemas.microsoft.com/office/drawing/2014/main" id="{C73812E5-5F70-4B17-B273-7A50DBB05776}"/>
              </a:ext>
            </a:extLst>
          </p:cNvPr>
          <p:cNvSpPr/>
          <p:nvPr/>
        </p:nvSpPr>
        <p:spPr>
          <a:xfrm>
            <a:off x="2850018" y="4874361"/>
            <a:ext cx="6096000" cy="92333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What about the predictors?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For most methods, predictors can be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either quantitative or qualitative.</a:t>
            </a:r>
          </a:p>
        </p:txBody>
      </p:sp>
      <p:sp>
        <p:nvSpPr>
          <p:cNvPr id="22" name="Thought Bubble: Cloud 21">
            <a:extLst>
              <a:ext uri="{FF2B5EF4-FFF2-40B4-BE49-F238E27FC236}">
                <a16:creationId xmlns:a16="http://schemas.microsoft.com/office/drawing/2014/main" id="{A0FB4F82-9804-4345-9521-F01F1526DBB5}"/>
              </a:ext>
            </a:extLst>
          </p:cNvPr>
          <p:cNvSpPr/>
          <p:nvPr/>
        </p:nvSpPr>
        <p:spPr>
          <a:xfrm rot="16200000" flipH="1">
            <a:off x="641970" y="4292721"/>
            <a:ext cx="1491923" cy="2166257"/>
          </a:xfrm>
          <a:prstGeom prst="cloudCallout">
            <a:avLst>
              <a:gd name="adj1" fmla="val -77707"/>
              <a:gd name="adj2" fmla="val 43404"/>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Continuous Measures</a:t>
            </a:r>
          </a:p>
        </p:txBody>
      </p:sp>
      <p:sp>
        <p:nvSpPr>
          <p:cNvPr id="23" name="Thought Bubble: Cloud 22">
            <a:extLst>
              <a:ext uri="{FF2B5EF4-FFF2-40B4-BE49-F238E27FC236}">
                <a16:creationId xmlns:a16="http://schemas.microsoft.com/office/drawing/2014/main" id="{1322556A-E272-4B88-82DB-1BFA6B75CCA3}"/>
              </a:ext>
            </a:extLst>
          </p:cNvPr>
          <p:cNvSpPr/>
          <p:nvPr/>
        </p:nvSpPr>
        <p:spPr>
          <a:xfrm rot="16200000" flipH="1">
            <a:off x="10079412" y="3875453"/>
            <a:ext cx="1251859" cy="2760730"/>
          </a:xfrm>
          <a:prstGeom prst="cloudCallout">
            <a:avLst>
              <a:gd name="adj1" fmla="val -77523"/>
              <a:gd name="adj2" fmla="val -36268"/>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Discrete:  Nominal or Ordinal</a:t>
            </a:r>
          </a:p>
        </p:txBody>
      </p:sp>
      <p:sp>
        <p:nvSpPr>
          <p:cNvPr id="19" name="Rectangle 18">
            <a:extLst>
              <a:ext uri="{FF2B5EF4-FFF2-40B4-BE49-F238E27FC236}">
                <a16:creationId xmlns:a16="http://schemas.microsoft.com/office/drawing/2014/main" id="{C3032136-A586-4B3D-91F1-31A57FE9FC7C}"/>
              </a:ext>
            </a:extLst>
          </p:cNvPr>
          <p:cNvSpPr/>
          <p:nvPr/>
        </p:nvSpPr>
        <p:spPr>
          <a:xfrm>
            <a:off x="6015529" y="2575724"/>
            <a:ext cx="6062223" cy="180941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Tree>
    <p:extLst>
      <p:ext uri="{BB962C8B-B14F-4D97-AF65-F5344CB8AC3E}">
        <p14:creationId xmlns:p14="http://schemas.microsoft.com/office/powerpoint/2010/main" val="40227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C49A-C140-4F44-A078-5D8D790C185D}"/>
              </a:ext>
            </a:extLst>
          </p:cNvPr>
          <p:cNvSpPr>
            <a:spLocks noGrp="1"/>
          </p:cNvSpPr>
          <p:nvPr>
            <p:ph type="title"/>
          </p:nvPr>
        </p:nvSpPr>
        <p:spPr/>
        <p:txBody>
          <a:bodyPr>
            <a:normAutofit/>
          </a:bodyPr>
          <a:lstStyle/>
          <a:p>
            <a:r>
              <a:rPr lang="en-US" dirty="0"/>
              <a:t>Two methods of estimation</a:t>
            </a:r>
          </a:p>
        </p:txBody>
      </p:sp>
      <p:sp>
        <p:nvSpPr>
          <p:cNvPr id="3" name="Content Placeholder 2">
            <a:extLst>
              <a:ext uri="{FF2B5EF4-FFF2-40B4-BE49-F238E27FC236}">
                <a16:creationId xmlns:a16="http://schemas.microsoft.com/office/drawing/2014/main" id="{EDBF4F5C-2FA3-47FA-8312-21C2F2EA6AA0}"/>
              </a:ext>
            </a:extLst>
          </p:cNvPr>
          <p:cNvSpPr>
            <a:spLocks noGrp="1"/>
          </p:cNvSpPr>
          <p:nvPr>
            <p:ph sz="half" idx="1"/>
          </p:nvPr>
        </p:nvSpPr>
        <p:spPr>
          <a:xfrm>
            <a:off x="765048" y="2688648"/>
            <a:ext cx="5181600" cy="3291840"/>
          </a:xfrm>
        </p:spPr>
        <p:txBody>
          <a:bodyPr/>
          <a:lstStyle/>
          <a:p>
            <a:r>
              <a:rPr lang="en-US" sz="2000" dirty="0"/>
              <a:t>Inference focused</a:t>
            </a:r>
          </a:p>
          <a:p>
            <a:r>
              <a:rPr lang="en-US" sz="2000" dirty="0"/>
              <a:t>Select a model which involves an assumption about the functional form of </a:t>
            </a:r>
            <a:r>
              <a:rPr lang="en-US" sz="2000" i="1" dirty="0"/>
              <a:t>f</a:t>
            </a:r>
            <a:r>
              <a:rPr lang="en-US" sz="2000" dirty="0"/>
              <a:t>. Train the model and estimate parameters.</a:t>
            </a:r>
          </a:p>
          <a:p>
            <a:r>
              <a:rPr lang="en-US" sz="2000" dirty="0"/>
              <a:t>Example:</a:t>
            </a:r>
          </a:p>
          <a:p>
            <a:pPr lvl="1"/>
            <a:r>
              <a:rPr lang="en-US" sz="1800" i="1" dirty="0"/>
              <a:t>f </a:t>
            </a:r>
            <a:r>
              <a:rPr lang="en-US" sz="1800" dirty="0"/>
              <a:t>is linear in X: </a:t>
            </a:r>
            <a:r>
              <a:rPr lang="en-US" sz="1800" i="1" dirty="0"/>
              <a:t>f(X) = </a:t>
            </a:r>
            <a:r>
              <a:rPr lang="el-GR" sz="1800" i="1" dirty="0"/>
              <a:t>β</a:t>
            </a:r>
            <a:r>
              <a:rPr lang="en-US" sz="1800" i="1" baseline="-25000" dirty="0"/>
              <a:t>0</a:t>
            </a:r>
            <a:r>
              <a:rPr lang="en-US" sz="1800" i="1" dirty="0"/>
              <a:t>+</a:t>
            </a:r>
            <a:r>
              <a:rPr lang="el-GR" sz="1800" i="1" dirty="0"/>
              <a:t>β</a:t>
            </a:r>
            <a:r>
              <a:rPr lang="en-US" sz="1800" i="1" baseline="-25000" dirty="0"/>
              <a:t>1</a:t>
            </a:r>
            <a:r>
              <a:rPr lang="en-US" sz="1800" i="1" dirty="0"/>
              <a:t>X</a:t>
            </a:r>
            <a:r>
              <a:rPr lang="en-US" sz="1800" i="1" baseline="-25000" dirty="0"/>
              <a:t>1</a:t>
            </a:r>
            <a:r>
              <a:rPr lang="en-US" sz="1800" i="1" dirty="0"/>
              <a:t> + </a:t>
            </a:r>
            <a:r>
              <a:rPr lang="el-GR" sz="1800" i="1" dirty="0"/>
              <a:t>β</a:t>
            </a:r>
            <a:r>
              <a:rPr lang="en-US" sz="1800" i="1" baseline="-25000" dirty="0"/>
              <a:t>2</a:t>
            </a:r>
            <a:r>
              <a:rPr lang="en-US" sz="1800" i="1" dirty="0"/>
              <a:t>X</a:t>
            </a:r>
            <a:r>
              <a:rPr lang="en-US" sz="1800" i="1" baseline="-25000" dirty="0"/>
              <a:t>2</a:t>
            </a:r>
            <a:r>
              <a:rPr lang="en-US" sz="1800" i="1" dirty="0"/>
              <a:t> +…+</a:t>
            </a:r>
            <a:r>
              <a:rPr lang="el-GR" sz="1800" i="1" dirty="0"/>
              <a:t> β</a:t>
            </a:r>
            <a:r>
              <a:rPr lang="en-US" sz="1800" i="1" baseline="-25000" dirty="0" err="1"/>
              <a:t>p</a:t>
            </a:r>
            <a:r>
              <a:rPr lang="en-US" sz="1800" i="1" dirty="0" err="1"/>
              <a:t>X</a:t>
            </a:r>
            <a:r>
              <a:rPr lang="en-US" sz="1800" i="1" baseline="-25000" dirty="0" err="1"/>
              <a:t>p</a:t>
            </a:r>
            <a:endParaRPr lang="en-US" sz="1800" i="1" baseline="-25000" dirty="0"/>
          </a:p>
          <a:p>
            <a:pPr marL="0" indent="0">
              <a:buNone/>
            </a:pPr>
            <a:endParaRPr lang="en-US" sz="2000" dirty="0"/>
          </a:p>
        </p:txBody>
      </p:sp>
      <p:sp>
        <p:nvSpPr>
          <p:cNvPr id="4" name="Content Placeholder 3">
            <a:extLst>
              <a:ext uri="{FF2B5EF4-FFF2-40B4-BE49-F238E27FC236}">
                <a16:creationId xmlns:a16="http://schemas.microsoft.com/office/drawing/2014/main" id="{84471624-3060-4D55-A85E-EADEAC5A25C9}"/>
              </a:ext>
            </a:extLst>
          </p:cNvPr>
          <p:cNvSpPr>
            <a:spLocks noGrp="1"/>
          </p:cNvSpPr>
          <p:nvPr>
            <p:ph sz="half" idx="2"/>
          </p:nvPr>
        </p:nvSpPr>
        <p:spPr>
          <a:xfrm>
            <a:off x="6237303" y="2688648"/>
            <a:ext cx="5181600" cy="3291840"/>
          </a:xfrm>
        </p:spPr>
        <p:txBody>
          <a:bodyPr>
            <a:normAutofit/>
          </a:bodyPr>
          <a:lstStyle/>
          <a:p>
            <a:r>
              <a:rPr lang="en-US" sz="2000" dirty="0"/>
              <a:t>Prediction focused</a:t>
            </a:r>
          </a:p>
          <a:p>
            <a:r>
              <a:rPr lang="en-US" sz="2000" dirty="0"/>
              <a:t>Does not make explicit assumptions about the functional form of f. Can fit wider range of possible shapes for </a:t>
            </a:r>
            <a:r>
              <a:rPr lang="en-US" sz="2000" i="1" dirty="0"/>
              <a:t>f</a:t>
            </a:r>
            <a:r>
              <a:rPr lang="en-US" sz="2000" dirty="0"/>
              <a:t>, but at that cost of needing a larger number of observations.</a:t>
            </a:r>
          </a:p>
          <a:p>
            <a:r>
              <a:rPr lang="en-US" sz="2000" dirty="0"/>
              <a:t>Example:  </a:t>
            </a:r>
          </a:p>
          <a:p>
            <a:pPr lvl="1"/>
            <a:r>
              <a:rPr lang="en-US" sz="1800" dirty="0"/>
              <a:t>Tree-based methods</a:t>
            </a:r>
          </a:p>
          <a:p>
            <a:endParaRPr lang="en-US" sz="2000" dirty="0"/>
          </a:p>
        </p:txBody>
      </p:sp>
      <p:sp>
        <p:nvSpPr>
          <p:cNvPr id="8" name="Footer Placeholder 7">
            <a:extLst>
              <a:ext uri="{FF2B5EF4-FFF2-40B4-BE49-F238E27FC236}">
                <a16:creationId xmlns:a16="http://schemas.microsoft.com/office/drawing/2014/main" id="{CAC23196-DB5F-4897-BB0E-B0A9F109E8D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861F41"/>
                </a:solidFill>
                <a:effectLst/>
                <a:uLnTx/>
                <a:uFillTx/>
                <a:latin typeface="Acherus Grotesque" panose="02000505000000020004" pitchFamily="50" charset="0"/>
                <a:cs typeface="Arial"/>
                <a:sym typeface="Arial"/>
              </a:rPr>
              <a:t>Support Vector Machines</a:t>
            </a:r>
          </a:p>
        </p:txBody>
      </p:sp>
      <p:sp>
        <p:nvSpPr>
          <p:cNvPr id="5" name="Slide Number Placeholder 4">
            <a:extLst>
              <a:ext uri="{FF2B5EF4-FFF2-40B4-BE49-F238E27FC236}">
                <a16:creationId xmlns:a16="http://schemas.microsoft.com/office/drawing/2014/main" id="{A8AC43A6-73B5-456B-82C9-F48611701B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
        <p:nvSpPr>
          <p:cNvPr id="6" name="Rectangle: Rounded Corners 5">
            <a:extLst>
              <a:ext uri="{FF2B5EF4-FFF2-40B4-BE49-F238E27FC236}">
                <a16:creationId xmlns:a16="http://schemas.microsoft.com/office/drawing/2014/main" id="{66F2C494-4E9C-41D4-BB42-CD8961E4DCF0}"/>
              </a:ext>
            </a:extLst>
          </p:cNvPr>
          <p:cNvSpPr/>
          <p:nvPr/>
        </p:nvSpPr>
        <p:spPr>
          <a:xfrm>
            <a:off x="1252728" y="1361412"/>
            <a:ext cx="4206240" cy="1141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Parametric</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(Less Flexible, More Interpretable)</a:t>
            </a:r>
          </a:p>
        </p:txBody>
      </p:sp>
      <p:sp>
        <p:nvSpPr>
          <p:cNvPr id="7" name="Rectangle: Rounded Corners 6">
            <a:extLst>
              <a:ext uri="{FF2B5EF4-FFF2-40B4-BE49-F238E27FC236}">
                <a16:creationId xmlns:a16="http://schemas.microsoft.com/office/drawing/2014/main" id="{69C78EBE-1DA4-477F-A0CD-1A8CBD848C7F}"/>
              </a:ext>
            </a:extLst>
          </p:cNvPr>
          <p:cNvSpPr/>
          <p:nvPr/>
        </p:nvSpPr>
        <p:spPr>
          <a:xfrm>
            <a:off x="6724983" y="1360884"/>
            <a:ext cx="4206240"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Non-parametric</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(More Flexible, Less Interpretable)</a:t>
            </a:r>
          </a:p>
        </p:txBody>
      </p:sp>
      <p:sp>
        <p:nvSpPr>
          <p:cNvPr id="9" name="Rectangle 8">
            <a:extLst>
              <a:ext uri="{FF2B5EF4-FFF2-40B4-BE49-F238E27FC236}">
                <a16:creationId xmlns:a16="http://schemas.microsoft.com/office/drawing/2014/main" id="{5B58783E-4BE4-4C74-89F1-D5259DFEF089}"/>
              </a:ext>
            </a:extLst>
          </p:cNvPr>
          <p:cNvSpPr/>
          <p:nvPr/>
        </p:nvSpPr>
        <p:spPr>
          <a:xfrm>
            <a:off x="198304" y="1284959"/>
            <a:ext cx="5943600" cy="4114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0" name="Rectangle 9">
            <a:extLst>
              <a:ext uri="{FF2B5EF4-FFF2-40B4-BE49-F238E27FC236}">
                <a16:creationId xmlns:a16="http://schemas.microsoft.com/office/drawing/2014/main" id="{F23E6664-E184-4498-BCD3-77CA32DE889E}"/>
              </a:ext>
            </a:extLst>
          </p:cNvPr>
          <p:cNvSpPr/>
          <p:nvPr/>
        </p:nvSpPr>
        <p:spPr>
          <a:xfrm>
            <a:off x="6141904" y="1284959"/>
            <a:ext cx="5943600" cy="4114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Tree>
    <p:extLst>
      <p:ext uri="{BB962C8B-B14F-4D97-AF65-F5344CB8AC3E}">
        <p14:creationId xmlns:p14="http://schemas.microsoft.com/office/powerpoint/2010/main" val="29408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EAE153-0B49-4723-BBAB-C69DE809C460}"/>
              </a:ext>
            </a:extLst>
          </p:cNvPr>
          <p:cNvSpPr>
            <a:spLocks noGrp="1"/>
          </p:cNvSpPr>
          <p:nvPr>
            <p:ph type="ftr" sz="quarter" idx="11"/>
          </p:nvPr>
        </p:nvSpPr>
        <p:spPr/>
        <p:txBody>
          <a:bodyPr/>
          <a:lstStyle/>
          <a:p>
            <a:r>
              <a:rPr lang="en-US"/>
              <a:t>Support Vector Machines</a:t>
            </a:r>
            <a:endParaRPr lang="en-US" dirty="0"/>
          </a:p>
        </p:txBody>
      </p:sp>
      <p:sp>
        <p:nvSpPr>
          <p:cNvPr id="3" name="Text Placeholder 2">
            <a:extLst>
              <a:ext uri="{FF2B5EF4-FFF2-40B4-BE49-F238E27FC236}">
                <a16:creationId xmlns:a16="http://schemas.microsoft.com/office/drawing/2014/main" id="{DF50D8C6-81E2-4BCE-A061-B083F914690B}"/>
              </a:ext>
            </a:extLst>
          </p:cNvPr>
          <p:cNvSpPr>
            <a:spLocks noGrp="1"/>
          </p:cNvSpPr>
          <p:nvPr>
            <p:ph type="body" idx="1"/>
          </p:nvPr>
        </p:nvSpPr>
        <p:spPr/>
        <p:txBody>
          <a:bodyPr/>
          <a:lstStyle/>
          <a:p>
            <a:r>
              <a:rPr lang="en-US" dirty="0"/>
              <a:t>Support Vector Machines</a:t>
            </a:r>
          </a:p>
        </p:txBody>
      </p:sp>
      <p:sp>
        <p:nvSpPr>
          <p:cNvPr id="4" name="Slide Number Placeholder 3">
            <a:extLst>
              <a:ext uri="{FF2B5EF4-FFF2-40B4-BE49-F238E27FC236}">
                <a16:creationId xmlns:a16="http://schemas.microsoft.com/office/drawing/2014/main" id="{D9739821-157C-4EC0-9F93-A8185C3FAA94}"/>
              </a:ext>
            </a:extLst>
          </p:cNvPr>
          <p:cNvSpPr>
            <a:spLocks noGrp="1"/>
          </p:cNvSpPr>
          <p:nvPr>
            <p:ph type="sldNum" sz="quarter" idx="12"/>
          </p:nvPr>
        </p:nvSpPr>
        <p:spPr/>
        <p:txBody>
          <a:bodyPr/>
          <a:lstStyle/>
          <a:p>
            <a:fld id="{8E06CFEE-053A-4A40-A88B-A288F0289482}" type="slidenum">
              <a:rPr lang="en-US" smtClean="0"/>
              <a:pPr/>
              <a:t>8</a:t>
            </a:fld>
            <a:endParaRPr lang="en-US"/>
          </a:p>
        </p:txBody>
      </p:sp>
    </p:spTree>
    <p:extLst>
      <p:ext uri="{BB962C8B-B14F-4D97-AF65-F5344CB8AC3E}">
        <p14:creationId xmlns:p14="http://schemas.microsoft.com/office/powerpoint/2010/main" val="323862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2DCB-EE8A-4981-83A0-4A2318520576}"/>
              </a:ext>
            </a:extLst>
          </p:cNvPr>
          <p:cNvSpPr>
            <a:spLocks noGrp="1"/>
          </p:cNvSpPr>
          <p:nvPr>
            <p:ph type="title"/>
          </p:nvPr>
        </p:nvSpPr>
        <p:spPr/>
        <p:txBody>
          <a:bodyPr>
            <a:normAutofit/>
          </a:bodyPr>
          <a:lstStyle/>
          <a:p>
            <a:r>
              <a:rPr lang="en-US" dirty="0"/>
              <a:t>Which line will classify the points into blue and pink most accurately?</a:t>
            </a:r>
          </a:p>
        </p:txBody>
      </p:sp>
      <p:sp>
        <p:nvSpPr>
          <p:cNvPr id="9" name="Content Placeholder 8">
            <a:extLst>
              <a:ext uri="{FF2B5EF4-FFF2-40B4-BE49-F238E27FC236}">
                <a16:creationId xmlns:a16="http://schemas.microsoft.com/office/drawing/2014/main" id="{A85F1F46-B5D4-443D-94AB-715DEE00B60F}"/>
              </a:ext>
            </a:extLst>
          </p:cNvPr>
          <p:cNvSpPr>
            <a:spLocks noGrp="1"/>
          </p:cNvSpPr>
          <p:nvPr>
            <p:ph idx="1"/>
          </p:nvPr>
        </p:nvSpPr>
        <p:spPr>
          <a:xfrm>
            <a:off x="838200" y="1586430"/>
            <a:ext cx="10515600" cy="4590534"/>
          </a:xfrm>
        </p:spPr>
        <p:txBody>
          <a:bodyPr/>
          <a:lstStyle/>
          <a:p>
            <a:r>
              <a:rPr lang="en-US" dirty="0"/>
              <a:t>Maximal margin classifier attempts to find the separator that produces the largest distance from the closest point from the separator</a:t>
            </a:r>
          </a:p>
        </p:txBody>
      </p:sp>
      <p:sp>
        <p:nvSpPr>
          <p:cNvPr id="3" name="Footer Placeholder 2">
            <a:extLst>
              <a:ext uri="{FF2B5EF4-FFF2-40B4-BE49-F238E27FC236}">
                <a16:creationId xmlns:a16="http://schemas.microsoft.com/office/drawing/2014/main" id="{BFFC8FDB-2778-451A-81B3-67FBF7E8EF96}"/>
              </a:ext>
            </a:extLst>
          </p:cNvPr>
          <p:cNvSpPr>
            <a:spLocks noGrp="1"/>
          </p:cNvSpPr>
          <p:nvPr>
            <p:ph type="ftr" sz="quarter" idx="11"/>
          </p:nvPr>
        </p:nvSpPr>
        <p:spPr/>
        <p:txBody>
          <a:bodyPr/>
          <a:lstStyle/>
          <a:p>
            <a:r>
              <a:rPr lang="en-US"/>
              <a:t>Support Vector Machines</a:t>
            </a:r>
            <a:endParaRPr lang="en-US" dirty="0"/>
          </a:p>
        </p:txBody>
      </p:sp>
      <p:sp>
        <p:nvSpPr>
          <p:cNvPr id="4" name="Slide Number Placeholder 3">
            <a:extLst>
              <a:ext uri="{FF2B5EF4-FFF2-40B4-BE49-F238E27FC236}">
                <a16:creationId xmlns:a16="http://schemas.microsoft.com/office/drawing/2014/main" id="{077E6AE3-F0C5-4E45-BE3E-8C81E9631018}"/>
              </a:ext>
            </a:extLst>
          </p:cNvPr>
          <p:cNvSpPr>
            <a:spLocks noGrp="1"/>
          </p:cNvSpPr>
          <p:nvPr>
            <p:ph type="sldNum" sz="quarter" idx="12"/>
          </p:nvPr>
        </p:nvSpPr>
        <p:spPr/>
        <p:txBody>
          <a:bodyPr/>
          <a:lstStyle/>
          <a:p>
            <a:fld id="{8E06CFEE-053A-4A40-A88B-A288F0289482}" type="slidenum">
              <a:rPr lang="en-US" smtClean="0"/>
              <a:t>9</a:t>
            </a:fld>
            <a:endParaRPr lang="en-US"/>
          </a:p>
        </p:txBody>
      </p:sp>
      <p:pic>
        <p:nvPicPr>
          <p:cNvPr id="10" name="Google Shape;124;p98">
            <a:extLst>
              <a:ext uri="{FF2B5EF4-FFF2-40B4-BE49-F238E27FC236}">
                <a16:creationId xmlns:a16="http://schemas.microsoft.com/office/drawing/2014/main" id="{A2B1F85C-A770-4198-B8A8-463EC8E5D472}"/>
              </a:ext>
            </a:extLst>
          </p:cNvPr>
          <p:cNvPicPr preferRelativeResize="0"/>
          <p:nvPr/>
        </p:nvPicPr>
        <p:blipFill rotWithShape="1">
          <a:blip r:embed="rId3">
            <a:alphaModFix/>
          </a:blip>
          <a:srcRect/>
          <a:stretch/>
        </p:blipFill>
        <p:spPr>
          <a:xfrm>
            <a:off x="1956163" y="2631892"/>
            <a:ext cx="3796348" cy="3845493"/>
          </a:xfrm>
          <a:prstGeom prst="rect">
            <a:avLst/>
          </a:prstGeom>
          <a:noFill/>
          <a:ln>
            <a:noFill/>
          </a:ln>
        </p:spPr>
      </p:pic>
      <p:pic>
        <p:nvPicPr>
          <p:cNvPr id="11" name="Google Shape;125;p98">
            <a:extLst>
              <a:ext uri="{FF2B5EF4-FFF2-40B4-BE49-F238E27FC236}">
                <a16:creationId xmlns:a16="http://schemas.microsoft.com/office/drawing/2014/main" id="{F70965AF-199F-4200-BAC2-BCDA45900B43}"/>
              </a:ext>
            </a:extLst>
          </p:cNvPr>
          <p:cNvPicPr preferRelativeResize="0"/>
          <p:nvPr/>
        </p:nvPicPr>
        <p:blipFill rotWithShape="1">
          <a:blip r:embed="rId4">
            <a:alphaModFix/>
          </a:blip>
          <a:srcRect/>
          <a:stretch/>
        </p:blipFill>
        <p:spPr>
          <a:xfrm>
            <a:off x="6032379" y="2631892"/>
            <a:ext cx="3520440" cy="3520440"/>
          </a:xfrm>
          <a:prstGeom prst="rect">
            <a:avLst/>
          </a:prstGeom>
          <a:noFill/>
          <a:ln>
            <a:noFill/>
          </a:ln>
        </p:spPr>
      </p:pic>
      <p:sp>
        <p:nvSpPr>
          <p:cNvPr id="12" name="Google Shape;128;p98">
            <a:extLst>
              <a:ext uri="{FF2B5EF4-FFF2-40B4-BE49-F238E27FC236}">
                <a16:creationId xmlns:a16="http://schemas.microsoft.com/office/drawing/2014/main" id="{6F4E784C-9CFD-43C9-BE24-E1BAFE9F4706}"/>
              </a:ext>
            </a:extLst>
          </p:cNvPr>
          <p:cNvSpPr txBox="1"/>
          <p:nvPr/>
        </p:nvSpPr>
        <p:spPr>
          <a:xfrm>
            <a:off x="2607229" y="2698980"/>
            <a:ext cx="128016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70C0"/>
                </a:solidFill>
                <a:latin typeface="Acherus Grotesque" panose="02000505000000020004" pitchFamily="50" charset="0"/>
                <a:sym typeface="Arial"/>
              </a:rPr>
              <a:t>Blue</a:t>
            </a:r>
            <a:endParaRPr b="1" dirty="0">
              <a:solidFill>
                <a:srgbClr val="0070C0"/>
              </a:solidFill>
              <a:latin typeface="Acherus Grotesque" panose="02000505000000020004" pitchFamily="50" charset="0"/>
            </a:endParaRPr>
          </a:p>
        </p:txBody>
      </p:sp>
      <p:sp>
        <p:nvSpPr>
          <p:cNvPr id="13" name="Google Shape;129;p98">
            <a:extLst>
              <a:ext uri="{FF2B5EF4-FFF2-40B4-BE49-F238E27FC236}">
                <a16:creationId xmlns:a16="http://schemas.microsoft.com/office/drawing/2014/main" id="{00CEF424-6C78-4C36-B46F-4E0040BBF669}"/>
              </a:ext>
            </a:extLst>
          </p:cNvPr>
          <p:cNvSpPr txBox="1"/>
          <p:nvPr/>
        </p:nvSpPr>
        <p:spPr>
          <a:xfrm>
            <a:off x="4980891" y="3969682"/>
            <a:ext cx="128016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FF3399"/>
                </a:solidFill>
                <a:latin typeface="Acherus Grotesque" panose="02000505000000020004" pitchFamily="50" charset="0"/>
                <a:sym typeface="Arial"/>
              </a:rPr>
              <a:t>Pink</a:t>
            </a:r>
            <a:endParaRPr b="1" dirty="0">
              <a:solidFill>
                <a:srgbClr val="FF3399"/>
              </a:solidFill>
              <a:latin typeface="Acherus Grotesque" panose="02000505000000020004" pitchFamily="50" charset="0"/>
            </a:endParaRPr>
          </a:p>
        </p:txBody>
      </p:sp>
      <p:sp>
        <p:nvSpPr>
          <p:cNvPr id="14" name="Google Shape;130;p98">
            <a:extLst>
              <a:ext uri="{FF2B5EF4-FFF2-40B4-BE49-F238E27FC236}">
                <a16:creationId xmlns:a16="http://schemas.microsoft.com/office/drawing/2014/main" id="{B7DAB528-83A4-47E3-9267-5DF14E540863}"/>
              </a:ext>
            </a:extLst>
          </p:cNvPr>
          <p:cNvSpPr txBox="1"/>
          <p:nvPr/>
        </p:nvSpPr>
        <p:spPr>
          <a:xfrm>
            <a:off x="6527751" y="2631892"/>
            <a:ext cx="128016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70C0"/>
                </a:solidFill>
                <a:latin typeface="Acherus Grotesque" panose="02000505000000020004" pitchFamily="50" charset="0"/>
                <a:sym typeface="Arial"/>
              </a:rPr>
              <a:t>Blue</a:t>
            </a:r>
            <a:endParaRPr b="1" dirty="0">
              <a:solidFill>
                <a:srgbClr val="0070C0"/>
              </a:solidFill>
              <a:latin typeface="Acherus Grotesque" panose="02000505000000020004" pitchFamily="50" charset="0"/>
            </a:endParaRPr>
          </a:p>
        </p:txBody>
      </p:sp>
      <p:sp>
        <p:nvSpPr>
          <p:cNvPr id="15" name="Google Shape;131;p98">
            <a:extLst>
              <a:ext uri="{FF2B5EF4-FFF2-40B4-BE49-F238E27FC236}">
                <a16:creationId xmlns:a16="http://schemas.microsoft.com/office/drawing/2014/main" id="{36068411-FAED-4C9E-B3DC-22F1DA283778}"/>
              </a:ext>
            </a:extLst>
          </p:cNvPr>
          <p:cNvSpPr txBox="1"/>
          <p:nvPr/>
        </p:nvSpPr>
        <p:spPr>
          <a:xfrm>
            <a:off x="8305711" y="5347378"/>
            <a:ext cx="128016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FF3399"/>
                </a:solidFill>
                <a:latin typeface="Acherus Grotesque" panose="02000505000000020004" pitchFamily="50" charset="0"/>
                <a:sym typeface="Arial"/>
              </a:rPr>
              <a:t>Pink</a:t>
            </a:r>
            <a:endParaRPr b="1" dirty="0">
              <a:solidFill>
                <a:srgbClr val="FF3399"/>
              </a:solidFill>
              <a:latin typeface="Acherus Grotesque" panose="02000505000000020004" pitchFamily="50" charset="0"/>
            </a:endParaRPr>
          </a:p>
        </p:txBody>
      </p:sp>
    </p:spTree>
    <p:extLst>
      <p:ext uri="{BB962C8B-B14F-4D97-AF65-F5344CB8AC3E}">
        <p14:creationId xmlns:p14="http://schemas.microsoft.com/office/powerpoint/2010/main" val="313311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F7FD5D6-F6E2-4769-B3CC-E71D7D8C954D}" vid="{BBBA0FD2-C045-439A-82DA-748BE9D3E67C}"/>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7208F6-EE4B-4429-B47D-7C632BD617C3}">
  <ds:schemaRefs>
    <ds:schemaRef ds:uri="http://schemas.microsoft.com/sharepoint/v3/contenttype/forms"/>
  </ds:schemaRefs>
</ds:datastoreItem>
</file>

<file path=customXml/itemProps2.xml><?xml version="1.0" encoding="utf-8"?>
<ds:datastoreItem xmlns:ds="http://schemas.openxmlformats.org/officeDocument/2006/customXml" ds:itemID="{60B24A61-A689-4773-9D9A-67EC1C98617E}">
  <ds:schemaRefs>
    <ds:schemaRef ds:uri="http://purl.org/dc/terms/"/>
    <ds:schemaRef ds:uri="25882981-611f-41a9-911b-4de1a3554034"/>
    <ds:schemaRef ds:uri="http://purl.org/dc/dcmitype/"/>
    <ds:schemaRef ds:uri="90bd7339-0ad2-473a-ba01-c456530706b0"/>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CDD7DE73-6756-4D2D-88A6-FDAE9ABD590E}"/>
</file>

<file path=docProps/app.xml><?xml version="1.0" encoding="utf-8"?>
<Properties xmlns="http://schemas.openxmlformats.org/officeDocument/2006/extended-properties" xmlns:vt="http://schemas.openxmlformats.org/officeDocument/2006/docPropsVTypes">
  <Template/>
  <TotalTime>331</TotalTime>
  <Words>5711</Words>
  <Application>Microsoft Office PowerPoint</Application>
  <PresentationFormat>Widescreen</PresentationFormat>
  <Paragraphs>707</Paragraphs>
  <Slides>38</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Acherus Grotesque</vt:lpstr>
      <vt:lpstr>Arial</vt:lpstr>
      <vt:lpstr>Calibri</vt:lpstr>
      <vt:lpstr>CMMI10</vt:lpstr>
      <vt:lpstr>Consolas</vt:lpstr>
      <vt:lpstr>LMRoman10-Regular</vt:lpstr>
      <vt:lpstr>Noto Sans Symbols</vt:lpstr>
      <vt:lpstr>Wingdings</vt:lpstr>
      <vt:lpstr>Wingdings 2</vt:lpstr>
      <vt:lpstr>Office Theme</vt:lpstr>
      <vt:lpstr>Support Vector Machines</vt:lpstr>
      <vt:lpstr>At the end of this module, you should be able to:</vt:lpstr>
      <vt:lpstr>PowerPoint Presentation</vt:lpstr>
      <vt:lpstr>PowerPoint Presentation</vt:lpstr>
      <vt:lpstr>Supervised versus unsupervised again</vt:lpstr>
      <vt:lpstr>Supervised learning method selection is based on the response type</vt:lpstr>
      <vt:lpstr>Two methods of estimation</vt:lpstr>
      <vt:lpstr>PowerPoint Presentation</vt:lpstr>
      <vt:lpstr>Which line will classify the points into blue and pink most accurately?</vt:lpstr>
      <vt:lpstr>Maximal margin classifier</vt:lpstr>
      <vt:lpstr>Maximal margin hyperplane extends past two dimensions</vt:lpstr>
      <vt:lpstr>PowerPoint Presentation</vt:lpstr>
      <vt:lpstr>Use support vector classifiers if there is no valid perfect linear separator</vt:lpstr>
      <vt:lpstr>Adjust margins via tuning parameter C</vt:lpstr>
      <vt:lpstr>PowerPoint Presentation</vt:lpstr>
      <vt:lpstr>Some problems won’t work well with a linear separator</vt:lpstr>
      <vt:lpstr>We can extend our model such that our separator can take any non-linear shape</vt:lpstr>
      <vt:lpstr>Support vector machines make this non-linear extension</vt:lpstr>
      <vt:lpstr>SVM compared to LDA, QDA &amp; logistic regression</vt:lpstr>
      <vt:lpstr>Exercise: Predicting orange juice purchases</vt:lpstr>
      <vt:lpstr>ML paradigm to evaluate model performance</vt:lpstr>
      <vt:lpstr>Code road map</vt:lpstr>
      <vt:lpstr>We will start by fitting a classic linear SVM with cost/tuning parameter C=0.01, with Purchase as the response and the other variables as predictor. How many support points are there?</vt:lpstr>
      <vt:lpstr>What are the training and test error rates?</vt:lpstr>
      <vt:lpstr>Results for classic linear SVM with cost/tuning parameter C=0.01</vt:lpstr>
      <vt:lpstr>Find an optimal value of C. Consider values in the range 0.01 to 10.</vt:lpstr>
      <vt:lpstr>Compute the training and test error rates using this new value for C.</vt:lpstr>
      <vt:lpstr>Results for classic linear SVM with optimal tuning parameter between 0.01 and 10</vt:lpstr>
      <vt:lpstr>Repeat parts (1) through (4) using a support vector machine with a radial kernel. Use the default rate for gamma.</vt:lpstr>
      <vt:lpstr>Python code continued</vt:lpstr>
      <vt:lpstr>Python code continued</vt:lpstr>
      <vt:lpstr>Now set degree = 2 </vt:lpstr>
      <vt:lpstr>Python code continued</vt:lpstr>
      <vt:lpstr>Python code continued</vt:lpstr>
      <vt:lpstr>Summary of results for orange juice purchases</vt:lpstr>
      <vt:lpstr>PowerPoint Presentation</vt:lpstr>
      <vt:lpstr>PowerPoint Presentation</vt:lpstr>
      <vt:lpstr>Now you should be able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Vector Machines</dc:title>
  <dc:creator>Deelan Jalil</dc:creator>
  <cp:lastModifiedBy>Stephanie DeHart</cp:lastModifiedBy>
  <cp:revision>129</cp:revision>
  <dcterms:created xsi:type="dcterms:W3CDTF">2017-02-21T21:39:16Z</dcterms:created>
  <dcterms:modified xsi:type="dcterms:W3CDTF">2025-06-02T14:21:33Z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MediaServiceImageTags">
    <vt:lpwstr/>
  </property>
  <property fmtid="{D5CDD505-2E9C-101B-9397-08002B2CF9AE}" pid="4" name="HatchApprovalLetterSent">
    <vt:bool>true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